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1"/>
  </p:sldMasterIdLst>
  <p:notesMasterIdLst>
    <p:notesMasterId r:id="rId29"/>
  </p:notesMasterIdLst>
  <p:handoutMasterIdLst>
    <p:handoutMasterId r:id="rId30"/>
  </p:handoutMasterIdLst>
  <p:sldIdLst>
    <p:sldId id="299" r:id="rId2"/>
    <p:sldId id="325" r:id="rId3"/>
    <p:sldId id="350" r:id="rId4"/>
    <p:sldId id="300" r:id="rId5"/>
    <p:sldId id="266" r:id="rId6"/>
    <p:sldId id="367" r:id="rId7"/>
    <p:sldId id="378" r:id="rId8"/>
    <p:sldId id="346" r:id="rId9"/>
    <p:sldId id="304" r:id="rId10"/>
    <p:sldId id="383" r:id="rId11"/>
    <p:sldId id="368" r:id="rId12"/>
    <p:sldId id="369" r:id="rId13"/>
    <p:sldId id="362" r:id="rId14"/>
    <p:sldId id="370" r:id="rId15"/>
    <p:sldId id="374" r:id="rId16"/>
    <p:sldId id="341" r:id="rId17"/>
    <p:sldId id="384" r:id="rId18"/>
    <p:sldId id="371" r:id="rId19"/>
    <p:sldId id="380" r:id="rId20"/>
    <p:sldId id="375" r:id="rId21"/>
    <p:sldId id="377" r:id="rId22"/>
    <p:sldId id="382" r:id="rId23"/>
    <p:sldId id="321" r:id="rId24"/>
    <p:sldId id="339" r:id="rId25"/>
    <p:sldId id="340" r:id="rId26"/>
    <p:sldId id="360" r:id="rId27"/>
    <p:sldId id="365"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homson" initials="" lastIdx="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FF9933"/>
    <a:srgbClr val="FFCC00"/>
    <a:srgbClr val="FFCC66"/>
    <a:srgbClr val="FFFF99"/>
    <a:srgbClr val="00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0110" autoAdjust="0"/>
    <p:restoredTop sz="94575" autoAdjust="0"/>
  </p:normalViewPr>
  <p:slideViewPr>
    <p:cSldViewPr>
      <p:cViewPr>
        <p:scale>
          <a:sx n="75" d="100"/>
          <a:sy n="75" d="100"/>
        </p:scale>
        <p:origin x="-846"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7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5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B2D429BD-1133-42FE-93F1-23729BF5E95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3CD0AB61-4F84-4EF4-A06E-CB18CE7E7D4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D0BFB547-E703-4BEB-9744-C3B15C6538EE}" type="slidenum">
              <a:rPr lang="en-US" smtClean="0"/>
              <a:pPr/>
              <a:t>1</a:t>
            </a:fld>
            <a:endParaRPr lang="en-US" dirty="0" smtClean="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2</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a:spLocks noGrp="1"/>
          </p:cNvSpPr>
          <p:nvPr>
            <p:ph type="body" idx="1"/>
          </p:nvPr>
        </p:nvSpPr>
        <p:spPr>
          <a:noFill/>
          <a:ln/>
        </p:spPr>
        <p:txBody>
          <a:bodyPr/>
          <a:lstStyle/>
          <a:p>
            <a:endParaRPr lang="en-US" dirty="0" smtClean="0"/>
          </a:p>
        </p:txBody>
      </p:sp>
      <p:sp>
        <p:nvSpPr>
          <p:cNvPr id="19459" name="Slide Number Placeholder 3"/>
          <p:cNvSpPr>
            <a:spLocks noGrp="1"/>
          </p:cNvSpPr>
          <p:nvPr>
            <p:ph type="sldNum" sz="quarter" idx="5"/>
          </p:nvPr>
        </p:nvSpPr>
        <p:spPr>
          <a:noFill/>
        </p:spPr>
        <p:txBody>
          <a:bodyPr/>
          <a:lstStyle/>
          <a:p>
            <a:fld id="{8F2F699D-837F-4A61-B534-54F56031EB4C}" type="slidenum">
              <a:rPr lang="en-US" smtClean="0"/>
              <a:pPr/>
              <a:t>3</a:t>
            </a:fld>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3CD0AB61-4F84-4EF4-A06E-CB18CE7E7D47}" type="slidenum">
              <a:rPr lang="en-US" smtClean="0"/>
              <a:pPr>
                <a:defRPr/>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rgbClr val="339933"/>
            </a:solidFill>
            <a:ln w="9525">
              <a:noFill/>
              <a:miter lim="800000"/>
              <a:headEnd/>
              <a:tailEnd/>
            </a:ln>
          </p:spPr>
          <p:txBody>
            <a:bodyPr wrap="none" anchor="ctr"/>
            <a:lstStyle/>
            <a:p>
              <a:pPr algn="ctr">
                <a:defRPr/>
              </a:pPr>
              <a:endParaRPr kumimoji="1" 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sp>
        <p:nvSpPr>
          <p:cNvPr id="7066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7066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pic>
        <p:nvPicPr>
          <p:cNvPr id="1026" name="Picture 2"/>
          <p:cNvPicPr>
            <a:picLocks noChangeAspect="1" noChangeArrowheads="1"/>
          </p:cNvPicPr>
          <p:nvPr userDrawn="1"/>
        </p:nvPicPr>
        <p:blipFill>
          <a:blip r:embed="rId2" cstate="print"/>
          <a:srcRect/>
          <a:stretch>
            <a:fillRect/>
          </a:stretch>
        </p:blipFill>
        <p:spPr bwMode="auto">
          <a:xfrm>
            <a:off x="0" y="0"/>
            <a:ext cx="533400" cy="6858000"/>
          </a:xfrm>
          <a:prstGeom prst="rect">
            <a:avLst/>
          </a:prstGeom>
          <a:noFill/>
          <a:ln w="9525">
            <a:noFill/>
            <a:miter lim="800000"/>
            <a:headEnd/>
            <a:tailEnd/>
          </a:ln>
          <a:effectLst/>
        </p:spPr>
      </p:pic>
      <p:sp>
        <p:nvSpPr>
          <p:cNvPr id="10" name="Rectangle 11"/>
          <p:cNvSpPr>
            <a:spLocks noGrp="1" noChangeArrowheads="1"/>
          </p:cNvSpPr>
          <p:nvPr>
            <p:ph type="sldNum" sz="quarter" idx="10"/>
          </p:nvPr>
        </p:nvSpPr>
        <p:spPr>
          <a:xfrm>
            <a:off x="76200" y="6248400"/>
            <a:ext cx="587375" cy="488950"/>
          </a:xfrm>
        </p:spPr>
        <p:txBody>
          <a:bodyPr anchorCtr="0"/>
          <a:lstStyle>
            <a:lvl1pPr>
              <a:defRPr/>
            </a:lvl1pPr>
          </a:lstStyle>
          <a:p>
            <a:pPr>
              <a:defRPr/>
            </a:pPr>
            <a:fld id="{4B6C512A-4FF9-4409-89D4-BD2BA896FF9A}"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2F78292F-5660-4066-94DC-8461C13AFFDB}"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B35409E9-5D2F-4E81-8081-C3E40BA0D253}"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F0A8BF58-7975-44C6-A4CC-482CE335F725}"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sldNum" sz="quarter" idx="10"/>
          </p:nvPr>
        </p:nvSpPr>
        <p:spPr>
          <a:ln/>
        </p:spPr>
        <p:txBody>
          <a:bodyPr/>
          <a:lstStyle>
            <a:lvl1pPr>
              <a:defRPr/>
            </a:lvl1pPr>
          </a:lstStyle>
          <a:p>
            <a:pPr>
              <a:defRPr/>
            </a:pPr>
            <a:fld id="{169357B5-0756-4F1C-8CE0-A38FD7FF2699}" type="slidenum">
              <a:rPr lang="en-US"/>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sldNum" sz="quarter" idx="10"/>
          </p:nvPr>
        </p:nvSpPr>
        <p:spPr>
          <a:ln/>
        </p:spPr>
        <p:txBody>
          <a:bodyPr/>
          <a:lstStyle>
            <a:lvl1pPr>
              <a:defRPr/>
            </a:lvl1pPr>
          </a:lstStyle>
          <a:p>
            <a:pPr>
              <a:defRPr/>
            </a:pPr>
            <a:fld id="{C8C2D2E8-7562-41BB-8E9A-3C48F42FD35E}" type="slidenum">
              <a:rPr lang="en-US"/>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sldNum" sz="quarter" idx="10"/>
          </p:nvPr>
        </p:nvSpPr>
        <p:spPr>
          <a:ln/>
        </p:spPr>
        <p:txBody>
          <a:bodyPr/>
          <a:lstStyle>
            <a:lvl1pPr>
              <a:defRPr/>
            </a:lvl1pPr>
          </a:lstStyle>
          <a:p>
            <a:pPr>
              <a:defRPr/>
            </a:pPr>
            <a:fld id="{0B6EBBC7-2F9B-4A77-B360-D7E7E2C5C221}"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sldNum" sz="quarter" idx="10"/>
          </p:nvPr>
        </p:nvSpPr>
        <p:spPr>
          <a:ln/>
        </p:spPr>
        <p:txBody>
          <a:bodyPr/>
          <a:lstStyle>
            <a:lvl1pPr>
              <a:defRPr/>
            </a:lvl1pPr>
          </a:lstStyle>
          <a:p>
            <a:pPr>
              <a:defRPr/>
            </a:pPr>
            <a:fld id="{4C05B63C-D157-4F5A-858D-9224C3AEDD13}"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sldNum" sz="quarter" idx="10"/>
          </p:nvPr>
        </p:nvSpPr>
        <p:spPr>
          <a:ln/>
        </p:spPr>
        <p:txBody>
          <a:bodyPr/>
          <a:lstStyle>
            <a:lvl1pPr>
              <a:defRPr/>
            </a:lvl1pPr>
          </a:lstStyle>
          <a:p>
            <a:pPr>
              <a:defRPr/>
            </a:pPr>
            <a:fld id="{DA2523DE-DCFD-4422-A8A5-8EBB08FF8F12}"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2"/>
          <p:cNvGrpSpPr>
            <a:grpSpLocks/>
          </p:cNvGrpSpPr>
          <p:nvPr userDrawn="1"/>
        </p:nvGrpSpPr>
        <p:grpSpPr bwMode="auto">
          <a:xfrm>
            <a:off x="0" y="0"/>
            <a:ext cx="7620000" cy="6858000"/>
            <a:chOff x="0" y="0"/>
            <a:chExt cx="4800" cy="4320"/>
          </a:xfrm>
        </p:grpSpPr>
        <p:grpSp>
          <p:nvGrpSpPr>
            <p:cNvPr id="3" name="Group 3"/>
            <p:cNvGrpSpPr>
              <a:grpSpLocks/>
            </p:cNvGrpSpPr>
            <p:nvPr userDrawn="1"/>
          </p:nvGrpSpPr>
          <p:grpSpPr bwMode="auto">
            <a:xfrm>
              <a:off x="0" y="0"/>
              <a:ext cx="2016" cy="4320"/>
              <a:chOff x="0" y="0"/>
              <a:chExt cx="2016" cy="4320"/>
            </a:xfrm>
          </p:grpSpPr>
          <p:sp>
            <p:nvSpPr>
              <p:cNvPr id="7"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8"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4" name="Group 6"/>
            <p:cNvGrpSpPr>
              <a:grpSpLocks/>
            </p:cNvGrpSpPr>
            <p:nvPr/>
          </p:nvGrpSpPr>
          <p:grpSpPr bwMode="auto">
            <a:xfrm>
              <a:off x="144" y="1248"/>
              <a:ext cx="4656" cy="201"/>
              <a:chOff x="144" y="1248"/>
              <a:chExt cx="4656" cy="201"/>
            </a:xfrm>
          </p:grpSpPr>
          <p:sp>
            <p:nvSpPr>
              <p:cNvPr id="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9" name="Text Box 21"/>
          <p:cNvSpPr txBox="1">
            <a:spLocks noChangeArrowheads="1"/>
          </p:cNvSpPr>
          <p:nvPr userDrawn="1"/>
        </p:nvSpPr>
        <p:spPr bwMode="auto">
          <a:xfrm>
            <a:off x="-3175" y="3276600"/>
            <a:ext cx="492125"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dirty="0"/>
              <a:t>Lesson 1</a:t>
            </a:r>
          </a:p>
        </p:txBody>
      </p:sp>
      <p:sp>
        <p:nvSpPr>
          <p:cNvPr id="10" name="Footer Placeholder 3"/>
          <p:cNvSpPr txBox="1">
            <a:spLocks/>
          </p:cNvSpPr>
          <p:nvPr userDrawn="1"/>
        </p:nvSpPr>
        <p:spPr bwMode="auto">
          <a:xfrm>
            <a:off x="1676400" y="6230938"/>
            <a:ext cx="7164388" cy="474662"/>
          </a:xfrm>
          <a:prstGeom prst="rect">
            <a:avLst/>
          </a:prstGeom>
          <a:noFill/>
          <a:ln w="9525">
            <a:noFill/>
            <a:miter lim="800000"/>
            <a:headEnd/>
            <a:tailEnd/>
          </a:ln>
          <a:effectLst/>
        </p:spPr>
        <p:txBody>
          <a:bodyPr anchor="b"/>
          <a:lstStyle/>
          <a:p>
            <a:pPr algn="r">
              <a:defRPr/>
            </a:pPr>
            <a:r>
              <a:rPr lang="en-US" b="1" dirty="0">
                <a:latin typeface="Arial" pitchFamily="34" charset="0"/>
              </a:rPr>
              <a:t>CLB: MS Office 2007 Companion</a:t>
            </a:r>
          </a:p>
        </p:txBody>
      </p:sp>
      <p:sp>
        <p:nvSpPr>
          <p:cNvPr id="11" name="Text Box 14"/>
          <p:cNvSpPr txBox="1">
            <a:spLocks noChangeArrowheads="1"/>
          </p:cNvSpPr>
          <p:nvPr userDrawn="1"/>
        </p:nvSpPr>
        <p:spPr bwMode="auto">
          <a:xfrm>
            <a:off x="914400" y="6400800"/>
            <a:ext cx="3886200" cy="366713"/>
          </a:xfrm>
          <a:prstGeom prst="rect">
            <a:avLst/>
          </a:prstGeom>
          <a:noFill/>
          <a:ln w="9525">
            <a:noFill/>
            <a:miter lim="800000"/>
            <a:headEnd/>
            <a:tailEnd/>
          </a:ln>
          <a:effectLst/>
        </p:spPr>
        <p:txBody>
          <a:bodyPr>
            <a:spAutoFit/>
          </a:bodyPr>
          <a:lstStyle/>
          <a:p>
            <a:pPr eaLnBrk="0" hangingPunct="0">
              <a:spcBef>
                <a:spcPct val="50000"/>
              </a:spcBef>
              <a:defRPr/>
            </a:pPr>
            <a:r>
              <a:rPr lang="en-US" b="1" dirty="0">
                <a:latin typeface="Arial" pitchFamily="34" charset="0"/>
              </a:rPr>
              <a:t>Campbell</a:t>
            </a:r>
          </a:p>
        </p:txBody>
      </p:sp>
      <p:sp>
        <p:nvSpPr>
          <p:cNvPr id="12" name="Slide Number Placeholder 3"/>
          <p:cNvSpPr>
            <a:spLocks noGrp="1"/>
          </p:cNvSpPr>
          <p:nvPr>
            <p:ph type="sldNum" sz="quarter" idx="10"/>
          </p:nvPr>
        </p:nvSpPr>
        <p:spPr/>
        <p:txBody>
          <a:bodyPr/>
          <a:lstStyle>
            <a:lvl1pPr>
              <a:defRPr/>
            </a:lvl1pPr>
          </a:lstStyle>
          <a:p>
            <a:pPr>
              <a:defRPr/>
            </a:pPr>
            <a:fld id="{656DA629-524D-4295-9D5C-D74AF03A12D8}"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85BF5104-BB51-498E-AC05-D5305DC00A1F}"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sldNum" sz="quarter" idx="10"/>
          </p:nvPr>
        </p:nvSpPr>
        <p:spPr>
          <a:ln/>
        </p:spPr>
        <p:txBody>
          <a:bodyPr/>
          <a:lstStyle>
            <a:lvl1pPr>
              <a:defRPr/>
            </a:lvl1pPr>
          </a:lstStyle>
          <a:p>
            <a:pPr>
              <a:defRPr/>
            </a:pPr>
            <a:fld id="{CC99D123-D2E2-440F-A703-111A7DAB7127}"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userDrawn="1"/>
        </p:nvGrpSpPr>
        <p:grpSpPr bwMode="auto">
          <a:xfrm>
            <a:off x="0" y="0"/>
            <a:ext cx="7620000" cy="6858000"/>
            <a:chOff x="0" y="0"/>
            <a:chExt cx="4800" cy="4320"/>
          </a:xfrm>
        </p:grpSpPr>
        <p:grpSp>
          <p:nvGrpSpPr>
            <p:cNvPr id="1033" name="Group 3"/>
            <p:cNvGrpSpPr>
              <a:grpSpLocks/>
            </p:cNvGrpSpPr>
            <p:nvPr userDrawn="1"/>
          </p:nvGrpSpPr>
          <p:grpSpPr bwMode="auto">
            <a:xfrm>
              <a:off x="0" y="0"/>
              <a:ext cx="2016" cy="4320"/>
              <a:chOff x="0" y="0"/>
              <a:chExt cx="2016" cy="4320"/>
            </a:xfrm>
          </p:grpSpPr>
          <p:sp>
            <p:nvSpPr>
              <p:cNvPr id="69636"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eaLnBrk="0" hangingPunct="0">
                  <a:defRPr/>
                </a:pPr>
                <a:endParaRPr lang="en-US" dirty="0"/>
              </a:p>
            </p:txBody>
          </p:sp>
          <p:sp>
            <p:nvSpPr>
              <p:cNvPr id="69637"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eaLnBrk="0" hangingPunct="0">
                  <a:defRPr/>
                </a:pPr>
                <a:endParaRPr lang="en-US" dirty="0"/>
              </a:p>
            </p:txBody>
          </p:sp>
        </p:grpSp>
        <p:grpSp>
          <p:nvGrpSpPr>
            <p:cNvPr id="1034" name="Group 6"/>
            <p:cNvGrpSpPr>
              <a:grpSpLocks/>
            </p:cNvGrpSpPr>
            <p:nvPr/>
          </p:nvGrpSpPr>
          <p:grpSpPr bwMode="auto">
            <a:xfrm>
              <a:off x="144" y="1248"/>
              <a:ext cx="4656" cy="201"/>
              <a:chOff x="144" y="1248"/>
              <a:chExt cx="4656" cy="201"/>
            </a:xfrm>
          </p:grpSpPr>
          <p:sp>
            <p:nvSpPr>
              <p:cNvPr id="69639"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eaLnBrk="0" hangingPunct="0">
                  <a:defRPr/>
                </a:pPr>
                <a:endParaRPr lang="en-US" dirty="0"/>
              </a:p>
            </p:txBody>
          </p:sp>
          <p:sp>
            <p:nvSpPr>
              <p:cNvPr id="69640"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eaLnBrk="0" hangingPunct="0">
                  <a:defRPr/>
                </a:pPr>
                <a:endParaRPr 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53" name="Text Box 21"/>
          <p:cNvSpPr txBox="1">
            <a:spLocks noChangeArrowheads="1"/>
          </p:cNvSpPr>
          <p:nvPr userDrawn="1"/>
        </p:nvSpPr>
        <p:spPr bwMode="auto">
          <a:xfrm>
            <a:off x="152418" y="2895600"/>
            <a:ext cx="492443" cy="2667000"/>
          </a:xfrm>
          <a:prstGeom prst="rect">
            <a:avLst/>
          </a:prstGeom>
          <a:noFill/>
          <a:ln w="9525">
            <a:noFill/>
            <a:miter lim="800000"/>
            <a:headEnd/>
            <a:tailEnd/>
          </a:ln>
          <a:effectLst/>
        </p:spPr>
        <p:txBody>
          <a:bodyPr rot="10800000" vert="eaVert">
            <a:spAutoFit/>
          </a:bodyPr>
          <a:lstStyle/>
          <a:p>
            <a:pPr eaLnBrk="0" hangingPunct="0">
              <a:spcBef>
                <a:spcPct val="50000"/>
              </a:spcBef>
              <a:defRPr/>
            </a:pPr>
            <a:r>
              <a:rPr lang="en-US" sz="2000" b="1" baseline="0" dirty="0" smtClean="0"/>
              <a:t>Word </a:t>
            </a:r>
            <a:r>
              <a:rPr lang="en-US" sz="2000" b="1" dirty="0" smtClean="0"/>
              <a:t>Lesson </a:t>
            </a:r>
            <a:r>
              <a:rPr lang="en-US" sz="2000" b="1" dirty="0"/>
              <a:t>2</a:t>
            </a:r>
          </a:p>
        </p:txBody>
      </p:sp>
      <p:sp>
        <p:nvSpPr>
          <p:cNvPr id="1039" name="Text Box 15"/>
          <p:cNvSpPr txBox="1">
            <a:spLocks noChangeArrowheads="1"/>
          </p:cNvSpPr>
          <p:nvPr userDrawn="1"/>
        </p:nvSpPr>
        <p:spPr bwMode="auto">
          <a:xfrm>
            <a:off x="838200" y="6324600"/>
            <a:ext cx="3048000" cy="400110"/>
          </a:xfrm>
          <a:prstGeom prst="rect">
            <a:avLst/>
          </a:prstGeom>
          <a:noFill/>
          <a:ln w="9525">
            <a:noFill/>
            <a:miter lim="800000"/>
            <a:headEnd/>
            <a:tailEnd/>
          </a:ln>
          <a:effectLst/>
        </p:spPr>
        <p:txBody>
          <a:bodyPr wrap="square">
            <a:spAutoFit/>
          </a:bodyPr>
          <a:lstStyle/>
          <a:p>
            <a:pPr eaLnBrk="0" hangingPunct="0">
              <a:spcBef>
                <a:spcPct val="50000"/>
              </a:spcBef>
              <a:defRPr/>
            </a:pPr>
            <a:r>
              <a:rPr lang="en-US" sz="2000" b="1" dirty="0" smtClean="0"/>
              <a:t>Pasewark &amp; Pasewark</a:t>
            </a:r>
            <a:endParaRPr lang="en-US" sz="2000" b="1" dirty="0"/>
          </a:p>
        </p:txBody>
      </p:sp>
      <p:sp>
        <p:nvSpPr>
          <p:cNvPr id="1040" name="Text Box 16"/>
          <p:cNvSpPr txBox="1">
            <a:spLocks noChangeArrowheads="1"/>
          </p:cNvSpPr>
          <p:nvPr userDrawn="1"/>
        </p:nvSpPr>
        <p:spPr bwMode="auto">
          <a:xfrm>
            <a:off x="4724400" y="6324600"/>
            <a:ext cx="4267200" cy="369332"/>
          </a:xfrm>
          <a:prstGeom prst="rect">
            <a:avLst/>
          </a:prstGeom>
          <a:noFill/>
          <a:ln w="9525">
            <a:noFill/>
            <a:miter lim="800000"/>
            <a:headEnd/>
            <a:tailEnd/>
          </a:ln>
          <a:effectLst/>
        </p:spPr>
        <p:txBody>
          <a:bodyPr>
            <a:spAutoFit/>
          </a:bodyPr>
          <a:lstStyle/>
          <a:p>
            <a:pPr algn="r" eaLnBrk="0" hangingPunct="0">
              <a:spcBef>
                <a:spcPct val="50000"/>
              </a:spcBef>
              <a:defRPr/>
            </a:pPr>
            <a:r>
              <a:rPr lang="en-US" sz="1800" b="1" kern="1200" dirty="0" smtClean="0">
                <a:solidFill>
                  <a:schemeClr val="tx1"/>
                </a:solidFill>
                <a:latin typeface="Arial" charset="0"/>
                <a:ea typeface="+mn-ea"/>
                <a:cs typeface="+mn-cs"/>
              </a:rPr>
              <a:t>Microsoft Office 2010 Introductory </a:t>
            </a:r>
            <a:endParaRPr lang="en-US" sz="2000" b="1" dirty="0"/>
          </a:p>
        </p:txBody>
      </p:sp>
      <p:pic>
        <p:nvPicPr>
          <p:cNvPr id="15" name="Picture 2"/>
          <p:cNvPicPr>
            <a:picLocks noChangeAspect="1" noChangeArrowheads="1"/>
          </p:cNvPicPr>
          <p:nvPr userDrawn="1"/>
        </p:nvPicPr>
        <p:blipFill>
          <a:blip r:embed="rId14" cstate="print"/>
          <a:srcRect/>
          <a:stretch>
            <a:fillRect/>
          </a:stretch>
        </p:blipFill>
        <p:spPr bwMode="auto">
          <a:xfrm>
            <a:off x="0" y="0"/>
            <a:ext cx="152400" cy="6858000"/>
          </a:xfrm>
          <a:prstGeom prst="rect">
            <a:avLst/>
          </a:prstGeom>
          <a:noFill/>
          <a:ln w="9525">
            <a:noFill/>
            <a:miter lim="800000"/>
            <a:headEnd/>
            <a:tailEnd/>
          </a:ln>
          <a:effectLst/>
        </p:spPr>
      </p:pic>
      <p:sp>
        <p:nvSpPr>
          <p:cNvPr id="69645"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latin typeface="Arial" charset="0"/>
              </a:defRPr>
            </a:lvl1pPr>
          </a:lstStyle>
          <a:p>
            <a:pPr>
              <a:defRPr/>
            </a:pPr>
            <a:fld id="{887C4785-737E-47A6-A3E0-BD606DACAF1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83" r:id="rId7"/>
    <p:sldLayoutId id="2147483676" r:id="rId8"/>
    <p:sldLayoutId id="2147483675" r:id="rId9"/>
    <p:sldLayoutId id="2147483674" r:id="rId10"/>
    <p:sldLayoutId id="2147483673" r:id="rId11"/>
    <p:sldLayoutId id="2147483672" r:id="rId12"/>
  </p:sldLayoutIdLst>
  <p:transition/>
  <p:timing>
    <p:tnLst>
      <p:par>
        <p:cTn id="1" dur="indefinite" restart="never" nodeType="tmRoot"/>
      </p:par>
    </p:tnLst>
  </p:timing>
  <p:hf hd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5" name="Rectangle 11"/>
          <p:cNvSpPr>
            <a:spLocks noGrp="1" noChangeArrowheads="1"/>
          </p:cNvSpPr>
          <p:nvPr>
            <p:ph type="sldNum" sz="quarter" idx="10"/>
          </p:nvPr>
        </p:nvSpPr>
        <p:spPr>
          <a:noFill/>
        </p:spPr>
        <p:txBody>
          <a:bodyPr/>
          <a:lstStyle/>
          <a:p>
            <a:fld id="{2A4F936E-69BF-43F9-9510-9E079A8CE8F4}" type="slidenum">
              <a:rPr lang="en-US" smtClean="0"/>
              <a:pPr/>
              <a:t>1</a:t>
            </a:fld>
            <a:endParaRPr lang="en-US" dirty="0" smtClean="0"/>
          </a:p>
        </p:txBody>
      </p:sp>
      <p:sp>
        <p:nvSpPr>
          <p:cNvPr id="16386" name="AutoShape 2"/>
          <p:cNvSpPr>
            <a:spLocks noGrp="1" noChangeArrowheads="1"/>
          </p:cNvSpPr>
          <p:nvPr>
            <p:ph type="ctrTitle"/>
          </p:nvPr>
        </p:nvSpPr>
        <p:spPr/>
        <p:txBody>
          <a:bodyPr/>
          <a:lstStyle/>
          <a:p>
            <a:pPr eaLnBrk="1" hangingPunct="1"/>
            <a:r>
              <a:rPr lang="en-US" sz="3400" dirty="0" smtClean="0"/>
              <a:t>Word Lesson 2</a:t>
            </a:r>
            <a:br>
              <a:rPr lang="en-US" sz="3400" dirty="0" smtClean="0"/>
            </a:br>
            <a:r>
              <a:rPr lang="en-US" sz="3400" dirty="0" smtClean="0"/>
              <a:t>Basic Editing</a:t>
            </a:r>
          </a:p>
        </p:txBody>
      </p:sp>
      <p:sp>
        <p:nvSpPr>
          <p:cNvPr id="16387" name="Rectangle 3"/>
          <p:cNvSpPr>
            <a:spLocks noGrp="1" noChangeArrowheads="1"/>
          </p:cNvSpPr>
          <p:nvPr>
            <p:ph type="subTitle" idx="1"/>
          </p:nvPr>
        </p:nvSpPr>
        <p:spPr>
          <a:xfrm>
            <a:off x="4673600" y="2927350"/>
            <a:ext cx="4241800" cy="1822450"/>
          </a:xfrm>
        </p:spPr>
        <p:txBody>
          <a:bodyPr/>
          <a:lstStyle/>
          <a:p>
            <a:pPr eaLnBrk="1" hangingPunct="1"/>
            <a:r>
              <a:rPr lang="en-US" b="1" dirty="0" smtClean="0"/>
              <a:t>Microsoft Office 2010 Introductory</a:t>
            </a:r>
            <a:endParaRPr lang="en-US" dirty="0" smtClean="0"/>
          </a:p>
        </p:txBody>
      </p:sp>
      <p:sp>
        <p:nvSpPr>
          <p:cNvPr id="16388" name="Text Box 6"/>
          <p:cNvSpPr txBox="1">
            <a:spLocks noChangeArrowheads="1"/>
          </p:cNvSpPr>
          <p:nvPr/>
        </p:nvSpPr>
        <p:spPr bwMode="auto">
          <a:xfrm>
            <a:off x="609600" y="6248400"/>
            <a:ext cx="2667000" cy="366713"/>
          </a:xfrm>
          <a:prstGeom prst="rect">
            <a:avLst/>
          </a:prstGeom>
          <a:noFill/>
          <a:ln w="9525">
            <a:noFill/>
            <a:miter lim="800000"/>
            <a:headEnd/>
            <a:tailEnd/>
          </a:ln>
        </p:spPr>
        <p:txBody>
          <a:bodyPr>
            <a:spAutoFit/>
          </a:bodyPr>
          <a:lstStyle/>
          <a:p>
            <a:pPr eaLnBrk="0" hangingPunct="0">
              <a:spcBef>
                <a:spcPct val="50000"/>
              </a:spcBef>
            </a:pPr>
            <a:endParaRPr lang="en-US" dirty="0"/>
          </a:p>
        </p:txBody>
      </p:sp>
      <p:sp>
        <p:nvSpPr>
          <p:cNvPr id="16389" name="Text Box 7"/>
          <p:cNvSpPr txBox="1">
            <a:spLocks noChangeArrowheads="1"/>
          </p:cNvSpPr>
          <p:nvPr/>
        </p:nvSpPr>
        <p:spPr bwMode="auto">
          <a:xfrm>
            <a:off x="685800" y="6324600"/>
            <a:ext cx="3048000" cy="400110"/>
          </a:xfrm>
          <a:prstGeom prst="rect">
            <a:avLst/>
          </a:prstGeom>
          <a:noFill/>
          <a:ln w="9525">
            <a:noFill/>
            <a:miter lim="800000"/>
            <a:headEnd/>
            <a:tailEnd/>
          </a:ln>
        </p:spPr>
        <p:txBody>
          <a:bodyPr wrap="square">
            <a:spAutoFit/>
          </a:bodyPr>
          <a:lstStyle/>
          <a:p>
            <a:pPr eaLnBrk="0" hangingPunct="0">
              <a:spcBef>
                <a:spcPct val="50000"/>
              </a:spcBef>
            </a:pPr>
            <a:r>
              <a:rPr lang="en-US" sz="2000" b="1" dirty="0" smtClean="0"/>
              <a:t>Pasewark &amp; Pasewark</a:t>
            </a:r>
            <a:endParaRPr lang="en-US" sz="20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Text (continued)</a:t>
            </a:r>
            <a:endParaRPr lang="en-US" dirty="0"/>
          </a:p>
        </p:txBody>
      </p:sp>
      <p:sp>
        <p:nvSpPr>
          <p:cNvPr id="3" name="Content Placeholder 2"/>
          <p:cNvSpPr>
            <a:spLocks noGrp="1"/>
          </p:cNvSpPr>
          <p:nvPr>
            <p:ph idx="1"/>
          </p:nvPr>
        </p:nvSpPr>
        <p:spPr/>
        <p:txBody>
          <a:bodyPr/>
          <a:lstStyle/>
          <a:p>
            <a:r>
              <a:rPr lang="en-US" sz="2400" dirty="0" smtClean="0"/>
              <a:t>Selecting blocks of text</a:t>
            </a:r>
            <a:endParaRPr lang="en-US" sz="24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10</a:t>
            </a:fld>
            <a:endParaRPr lang="en-US" dirty="0"/>
          </a:p>
        </p:txBody>
      </p:sp>
      <p:pic>
        <p:nvPicPr>
          <p:cNvPr id="1026" name="Picture 2"/>
          <p:cNvPicPr>
            <a:picLocks noChangeAspect="1" noChangeArrowheads="1"/>
          </p:cNvPicPr>
          <p:nvPr/>
        </p:nvPicPr>
        <p:blipFill>
          <a:blip r:embed="rId2"/>
          <a:srcRect/>
          <a:stretch>
            <a:fillRect/>
          </a:stretch>
        </p:blipFill>
        <p:spPr bwMode="auto">
          <a:xfrm>
            <a:off x="1814400" y="2895599"/>
            <a:ext cx="5729400" cy="346027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11</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11</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Creating Paragraphs Without Blank Space Between Them</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11</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When you press Enter, you create a new paragraph. When you create a new paragraph, the default style is for extra space to be added after the original paragraph.  </a:t>
            </a:r>
          </a:p>
          <a:p>
            <a:pPr marL="342900" lvl="0" indent="-342900" eaLnBrk="0" hangingPunct="0">
              <a:spcBef>
                <a:spcPct val="20000"/>
              </a:spcBef>
              <a:buClr>
                <a:schemeClr val="tx1"/>
              </a:buClr>
              <a:buSzPct val="75000"/>
              <a:buFont typeface="Wingdings" pitchFamily="2" charset="2"/>
              <a:buChar char="l"/>
            </a:pPr>
            <a:r>
              <a:rPr lang="en-US" sz="2800" dirty="0" smtClean="0"/>
              <a:t>You can format a paragraph so that it does not have extra space after it. To </a:t>
            </a:r>
            <a:r>
              <a:rPr lang="en-US" sz="2800" b="1" dirty="0" smtClean="0"/>
              <a:t>format</a:t>
            </a:r>
            <a:r>
              <a:rPr lang="en-US" sz="2800" dirty="0" smtClean="0"/>
              <a:t> text or paragraphs means to change its appearance</a:t>
            </a:r>
            <a:r>
              <a:rPr lang="en-US" sz="2800" dirty="0" smtClean="0"/>
              <a:t>.</a:t>
            </a:r>
            <a:endParaRPr lang="en-US" sz="28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12</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12</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Using the Undo, Redo, and Repeat Commands</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12</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The Undo command reverses recent actions. To use the Undo command, click the Undo button on the Quick Access Toolbar. </a:t>
            </a:r>
          </a:p>
          <a:p>
            <a:pPr marL="342900" lvl="0" indent="-342900" eaLnBrk="0" hangingPunct="0">
              <a:spcBef>
                <a:spcPct val="20000"/>
              </a:spcBef>
              <a:buClr>
                <a:schemeClr val="tx1"/>
              </a:buClr>
              <a:buSzPct val="75000"/>
              <a:buFont typeface="Wingdings" pitchFamily="2" charset="2"/>
              <a:buChar char="l"/>
            </a:pPr>
            <a:r>
              <a:rPr lang="en-US" sz="2800" dirty="0" smtClean="0"/>
              <a:t>The Redo command reverses an Undo action.</a:t>
            </a:r>
          </a:p>
          <a:p>
            <a:pPr marL="342900" lvl="0" indent="-342900" eaLnBrk="0" hangingPunct="0">
              <a:spcBef>
                <a:spcPct val="20000"/>
              </a:spcBef>
              <a:buClr>
                <a:schemeClr val="tx1"/>
              </a:buClr>
              <a:buSzPct val="75000"/>
              <a:buFont typeface="Wingdings" pitchFamily="2" charset="2"/>
              <a:buChar char="l"/>
            </a:pPr>
            <a:r>
              <a:rPr lang="en-US" sz="2800" dirty="0" smtClean="0"/>
              <a:t>The Repeat command repeats the most recent action.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13</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13</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Using Drag-and-Drop to Move and Copy Text</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13</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The easiest way to move text is to drag the text to the new location. This is called </a:t>
            </a:r>
            <a:r>
              <a:rPr lang="en-US" sz="2800" b="1" dirty="0" smtClean="0"/>
              <a:t>drag-and-drop</a:t>
            </a:r>
            <a:r>
              <a:rPr lang="en-US" sz="2800" dirty="0" smtClean="0"/>
              <a:t>.  </a:t>
            </a:r>
          </a:p>
          <a:p>
            <a:pPr marL="342900" lvl="0" indent="-342900" eaLnBrk="0" hangingPunct="0">
              <a:spcBef>
                <a:spcPct val="20000"/>
              </a:spcBef>
              <a:buClr>
                <a:schemeClr val="tx1"/>
              </a:buClr>
              <a:buSzPct val="75000"/>
              <a:buFont typeface="Wingdings" pitchFamily="2" charset="2"/>
              <a:buChar char="l"/>
            </a:pPr>
            <a:r>
              <a:rPr lang="en-US" sz="2800" dirty="0" smtClean="0"/>
              <a:t>As you drag the selected text, a vertical line follows the pointer indicating where the text will be positioned.</a:t>
            </a:r>
          </a:p>
          <a:p>
            <a:pPr marL="342900" lvl="0" indent="-342900" eaLnBrk="0" hangingPunct="0">
              <a:spcBef>
                <a:spcPct val="20000"/>
              </a:spcBef>
              <a:buClr>
                <a:schemeClr val="tx1"/>
              </a:buClr>
              <a:buSzPct val="75000"/>
              <a:buFont typeface="Wingdings" pitchFamily="2" charset="2"/>
              <a:buChar char="l"/>
            </a:pPr>
            <a:r>
              <a:rPr lang="en-US" sz="2800" dirty="0" smtClean="0"/>
              <a:t>To copy the text instead of moving it, press and hold CTRL while you drag it.</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14</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14</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Using the Clipboard to Move and Copy Text</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14</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The </a:t>
            </a:r>
            <a:r>
              <a:rPr lang="en-US" sz="2800" b="1" dirty="0" smtClean="0"/>
              <a:t>Clipboard</a:t>
            </a:r>
            <a:r>
              <a:rPr lang="en-US" sz="2800" dirty="0" smtClean="0"/>
              <a:t> is a temporary storage place in the computer’s memory. To use the Clipboard, you cut or copy text.</a:t>
            </a:r>
          </a:p>
          <a:p>
            <a:pPr marL="342900" lvl="0" indent="-342900" eaLnBrk="0" hangingPunct="0">
              <a:spcBef>
                <a:spcPct val="20000"/>
              </a:spcBef>
              <a:buClr>
                <a:schemeClr val="tx1"/>
              </a:buClr>
              <a:buSzPct val="75000"/>
              <a:buFont typeface="Wingdings" pitchFamily="2" charset="2"/>
              <a:buChar char="l"/>
            </a:pPr>
            <a:r>
              <a:rPr lang="en-US" sz="2800" dirty="0" smtClean="0"/>
              <a:t>The Clipboard can hold only one selection at a time. </a:t>
            </a:r>
            <a:endParaRPr lang="en-US" sz="2800" dirty="0" smtClean="0"/>
          </a:p>
          <a:p>
            <a:pPr marL="342900" lvl="0" indent="-342900" eaLnBrk="0" hangingPunct="0">
              <a:spcBef>
                <a:spcPct val="20000"/>
              </a:spcBef>
              <a:buClr>
                <a:schemeClr val="tx1"/>
              </a:buClr>
              <a:buSzPct val="75000"/>
              <a:buFont typeface="Wingdings" pitchFamily="2" charset="2"/>
              <a:buChar char="l"/>
            </a:pPr>
            <a:r>
              <a:rPr lang="en-US" sz="2800" dirty="0" smtClean="0"/>
              <a:t>The </a:t>
            </a:r>
            <a:r>
              <a:rPr lang="en-US" sz="2800" dirty="0" smtClean="0"/>
              <a:t>Clipboard is available to all the programs on your computer, and it is sometimes called the system Clipboard.</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15</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15</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Using the Clipboard to Move and Copy </a:t>
            </a:r>
            <a:r>
              <a:rPr lang="en-US" dirty="0" smtClean="0"/>
              <a:t>Text (continued</a:t>
            </a:r>
            <a:r>
              <a:rPr lang="en-US" dirty="0" smtClean="0"/>
              <a:t>)</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15</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When you use the Paste command, the Paste Options button appears below and to the right of the pasted text.  </a:t>
            </a:r>
          </a:p>
          <a:p>
            <a:pPr marL="342900" lvl="0" indent="-342900" eaLnBrk="0" hangingPunct="0">
              <a:spcBef>
                <a:spcPct val="20000"/>
              </a:spcBef>
              <a:buClr>
                <a:schemeClr val="tx1"/>
              </a:buClr>
              <a:buSzPct val="75000"/>
              <a:buFont typeface="Wingdings" pitchFamily="2" charset="2"/>
              <a:buChar char="l"/>
            </a:pPr>
            <a:r>
              <a:rPr lang="en-US" sz="2800" dirty="0" smtClean="0"/>
              <a:t>Usually you can paste the text so:</a:t>
            </a:r>
          </a:p>
          <a:p>
            <a:pPr marL="800100" lvl="1" indent="-342900" eaLnBrk="0" hangingPunct="0">
              <a:spcBef>
                <a:spcPct val="20000"/>
              </a:spcBef>
              <a:buClr>
                <a:schemeClr val="tx1"/>
              </a:buClr>
              <a:buSzPct val="75000"/>
            </a:pPr>
            <a:r>
              <a:rPr lang="en-US" sz="2400" dirty="0" smtClean="0"/>
              <a:t>-   </a:t>
            </a:r>
            <a:r>
              <a:rPr lang="en-US" sz="2400" dirty="0" smtClean="0"/>
              <a:t>The </a:t>
            </a:r>
            <a:r>
              <a:rPr lang="en-US" sz="2400" dirty="0" smtClean="0"/>
              <a:t>text’s </a:t>
            </a:r>
            <a:r>
              <a:rPr lang="en-US" sz="2400" dirty="0" smtClean="0"/>
              <a:t>appearance matches </a:t>
            </a:r>
            <a:r>
              <a:rPr lang="en-US" sz="2400" dirty="0" smtClean="0"/>
              <a:t>the original appearance (source formatting</a:t>
            </a:r>
            <a:r>
              <a:rPr lang="en-US" sz="2400" dirty="0" smtClean="0"/>
              <a:t>).</a:t>
            </a:r>
            <a:endParaRPr lang="en-US" sz="2400" dirty="0" smtClean="0"/>
          </a:p>
          <a:p>
            <a:pPr marL="800100" lvl="1" indent="-342900" eaLnBrk="0" hangingPunct="0">
              <a:spcBef>
                <a:spcPct val="20000"/>
              </a:spcBef>
              <a:buClr>
                <a:schemeClr val="tx1"/>
              </a:buClr>
              <a:buSzPct val="75000"/>
            </a:pPr>
            <a:r>
              <a:rPr lang="en-US" sz="2400" dirty="0" smtClean="0"/>
              <a:t>-   </a:t>
            </a:r>
            <a:r>
              <a:rPr lang="en-US" sz="2400" dirty="0" smtClean="0"/>
              <a:t>The </a:t>
            </a:r>
            <a:r>
              <a:rPr lang="en-US" sz="2400" dirty="0" smtClean="0"/>
              <a:t>text’s appearance matches or merges with the text in the location where it is being pasted (destination formatting</a:t>
            </a:r>
            <a:r>
              <a:rPr lang="en-US" sz="2400" dirty="0" smtClean="0"/>
              <a:t>).</a:t>
            </a:r>
            <a:endParaRPr lang="en-US" sz="2400" dirty="0" smtClean="0"/>
          </a:p>
          <a:p>
            <a:pPr marL="342900" lvl="0" indent="-342900" eaLnBrk="0" hangingPunct="0">
              <a:spcBef>
                <a:spcPct val="20000"/>
              </a:spcBef>
              <a:buClr>
                <a:schemeClr val="tx1"/>
              </a:buClr>
              <a:buSzPct val="75000"/>
            </a:pPr>
            <a:endParaRPr lang="en-US" sz="2800"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16</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16</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Using the Office Clipboard</a:t>
            </a:r>
          </a:p>
        </p:txBody>
      </p:sp>
      <p:sp>
        <p:nvSpPr>
          <p:cNvPr id="24580" name="Rectangle 7"/>
          <p:cNvSpPr>
            <a:spLocks noGrp="1" noChangeArrowheads="1"/>
          </p:cNvSpPr>
          <p:nvPr>
            <p:ph type="body" sz="half" idx="4294967295"/>
          </p:nvPr>
        </p:nvSpPr>
        <p:spPr>
          <a:xfrm>
            <a:off x="838200" y="2362200"/>
            <a:ext cx="7693025" cy="3962400"/>
          </a:xfrm>
        </p:spPr>
        <p:txBody>
          <a:bodyPr/>
          <a:lstStyle/>
          <a:p>
            <a:r>
              <a:rPr lang="en-US" dirty="0" smtClean="0"/>
              <a:t>The </a:t>
            </a:r>
            <a:r>
              <a:rPr lang="en-US" b="1" dirty="0" smtClean="0"/>
              <a:t>Office Clipboard</a:t>
            </a:r>
            <a:r>
              <a:rPr lang="en-US" dirty="0" smtClean="0"/>
              <a:t> is a special clipboard where you can collect up to 24 selections. It is available to Microsoft Office programs. </a:t>
            </a:r>
          </a:p>
          <a:p>
            <a:r>
              <a:rPr lang="en-US" dirty="0" smtClean="0"/>
              <a:t>Unlike the system Clipboard, which is available all the time, you must activate the Office Clipboard to use it. </a:t>
            </a:r>
          </a:p>
          <a:p>
            <a:r>
              <a:rPr lang="en-US" dirty="0" smtClean="0"/>
              <a:t>You can use the Office Clipboard to copy content between Office programs. </a:t>
            </a:r>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16</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Office </a:t>
            </a:r>
            <a:r>
              <a:rPr lang="en-US" dirty="0" smtClean="0"/>
              <a:t>Clipboard (continued)</a:t>
            </a:r>
            <a:endParaRPr lang="en-US" dirty="0"/>
          </a:p>
        </p:txBody>
      </p:sp>
      <p:sp>
        <p:nvSpPr>
          <p:cNvPr id="3" name="Content Placeholder 2"/>
          <p:cNvSpPr>
            <a:spLocks noGrp="1"/>
          </p:cNvSpPr>
          <p:nvPr>
            <p:ph idx="1"/>
          </p:nvPr>
        </p:nvSpPr>
        <p:spPr>
          <a:xfrm>
            <a:off x="838201" y="2362200"/>
            <a:ext cx="4724400" cy="3724275"/>
          </a:xfrm>
        </p:spPr>
        <p:txBody>
          <a:bodyPr/>
          <a:lstStyle/>
          <a:p>
            <a:r>
              <a:rPr lang="en-US" sz="2200" dirty="0" smtClean="0"/>
              <a:t>Clipboard task pane with two items collected on it</a:t>
            </a:r>
          </a:p>
          <a:p>
            <a:endParaRPr lang="en-US" sz="22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17</a:t>
            </a:fld>
            <a:endParaRPr lang="en-US" dirty="0"/>
          </a:p>
        </p:txBody>
      </p:sp>
      <p:pic>
        <p:nvPicPr>
          <p:cNvPr id="2053" name="Picture 5"/>
          <p:cNvPicPr>
            <a:picLocks noChangeAspect="1" noChangeArrowheads="1"/>
          </p:cNvPicPr>
          <p:nvPr/>
        </p:nvPicPr>
        <p:blipFill>
          <a:blip r:embed="rId2"/>
          <a:srcRect/>
          <a:stretch>
            <a:fillRect/>
          </a:stretch>
        </p:blipFill>
        <p:spPr bwMode="auto">
          <a:xfrm>
            <a:off x="5181600" y="2362200"/>
            <a:ext cx="2362200" cy="395271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18</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18</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Using the Find and Replace Commands</a:t>
            </a:r>
          </a:p>
        </p:txBody>
      </p:sp>
      <p:sp>
        <p:nvSpPr>
          <p:cNvPr id="24580" name="Rectangle 7"/>
          <p:cNvSpPr>
            <a:spLocks noGrp="1" noChangeArrowheads="1"/>
          </p:cNvSpPr>
          <p:nvPr>
            <p:ph type="body" sz="half" idx="4294967295"/>
          </p:nvPr>
        </p:nvSpPr>
        <p:spPr>
          <a:xfrm>
            <a:off x="838200" y="2362200"/>
            <a:ext cx="7693025" cy="3962400"/>
          </a:xfrm>
        </p:spPr>
        <p:txBody>
          <a:bodyPr/>
          <a:lstStyle/>
          <a:p>
            <a:r>
              <a:rPr lang="en-US" dirty="0" smtClean="0"/>
              <a:t>Find and Replace are located in the Editing group on the Home tab.</a:t>
            </a:r>
          </a:p>
          <a:p>
            <a:r>
              <a:rPr lang="en-US" dirty="0" smtClean="0"/>
              <a:t>To find text, type it in the Search Document box in the Navigation Pane.</a:t>
            </a:r>
          </a:p>
          <a:p>
            <a:r>
              <a:rPr lang="en-US" dirty="0" smtClean="0"/>
              <a:t>To replace text, open the Find and Replace dialog box, type the text in the Find what box, and then type the replacement text in the Replace with box. </a:t>
            </a:r>
          </a:p>
          <a:p>
            <a:pPr lvl="0"/>
            <a:endParaRPr lang="en-US" dirty="0" smtClean="0"/>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18</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19</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19</a:t>
            </a:fld>
            <a:endParaRPr lang="en-US" sz="2600" b="1" dirty="0">
              <a:solidFill>
                <a:schemeClr val="bg1"/>
              </a:solidFill>
            </a:endParaRPr>
          </a:p>
        </p:txBody>
      </p:sp>
      <p:sp>
        <p:nvSpPr>
          <p:cNvPr id="23555" name="Title 1"/>
          <p:cNvSpPr>
            <a:spLocks noGrp="1"/>
          </p:cNvSpPr>
          <p:nvPr>
            <p:ph type="title"/>
          </p:nvPr>
        </p:nvSpPr>
        <p:spPr>
          <a:xfrm>
            <a:off x="762000" y="762000"/>
            <a:ext cx="8382000" cy="1143000"/>
          </a:xfrm>
        </p:spPr>
        <p:txBody>
          <a:bodyPr/>
          <a:lstStyle/>
          <a:p>
            <a:pPr eaLnBrk="1" hangingPunct="1"/>
            <a:r>
              <a:rPr lang="en-US" dirty="0" smtClean="0"/>
              <a:t>Using the Find and Replace Commands (continued)</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19</a:t>
            </a:fld>
            <a:endParaRPr lang="en-US" sz="2600" b="1" dirty="0">
              <a:solidFill>
                <a:schemeClr val="bg1"/>
              </a:solidFill>
            </a:endParaRPr>
          </a:p>
        </p:txBody>
      </p:sp>
      <p:sp>
        <p:nvSpPr>
          <p:cNvPr id="9" name="Rectangle 7"/>
          <p:cNvSpPr txBox="1">
            <a:spLocks noChangeArrowheads="1"/>
          </p:cNvSpPr>
          <p:nvPr/>
        </p:nvSpPr>
        <p:spPr bwMode="auto">
          <a:xfrm>
            <a:off x="838200" y="2362200"/>
            <a:ext cx="7693025"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defRPr/>
            </a:pPr>
            <a:r>
              <a:rPr lang="en-US" sz="2000" dirty="0" smtClean="0"/>
              <a:t>Replace tab in the Find and Replace dialog box</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074" name="Picture 2"/>
          <p:cNvPicPr>
            <a:picLocks noChangeAspect="1" noChangeArrowheads="1"/>
          </p:cNvPicPr>
          <p:nvPr/>
        </p:nvPicPr>
        <p:blipFill>
          <a:blip r:embed="rId2"/>
          <a:srcRect/>
          <a:stretch>
            <a:fillRect/>
          </a:stretch>
        </p:blipFill>
        <p:spPr bwMode="auto">
          <a:xfrm>
            <a:off x="1066800" y="3276600"/>
            <a:ext cx="7620000" cy="192990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2</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2</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2</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a:t>
            </a:r>
          </a:p>
        </p:txBody>
      </p:sp>
      <p:sp>
        <p:nvSpPr>
          <p:cNvPr id="18437" name="Rectangle 3"/>
          <p:cNvSpPr>
            <a:spLocks noGrp="1" noChangeArrowheads="1"/>
          </p:cNvSpPr>
          <p:nvPr>
            <p:ph type="body" idx="1"/>
          </p:nvPr>
        </p:nvSpPr>
        <p:spPr/>
        <p:txBody>
          <a:bodyPr/>
          <a:lstStyle/>
          <a:p>
            <a:r>
              <a:rPr lang="en-US" dirty="0" smtClean="0"/>
              <a:t>Show and hide formatting marks.</a:t>
            </a:r>
          </a:p>
          <a:p>
            <a:r>
              <a:rPr lang="en-US" dirty="0" smtClean="0"/>
              <a:t>Select text. </a:t>
            </a:r>
          </a:p>
          <a:p>
            <a:r>
              <a:rPr lang="en-US" dirty="0" smtClean="0"/>
              <a:t>Create paragraphs without blank space between them. </a:t>
            </a:r>
          </a:p>
          <a:p>
            <a:r>
              <a:rPr lang="en-US" dirty="0" smtClean="0"/>
              <a:t>Undo, redo, and repeat recent actions.</a:t>
            </a:r>
          </a:p>
          <a:p>
            <a:r>
              <a:rPr lang="en-US" dirty="0" smtClean="0"/>
              <a:t>Move and copy text using drag-and-drop and the Clipboard.</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20</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20</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Using the Go To Command</a:t>
            </a:r>
          </a:p>
        </p:txBody>
      </p:sp>
      <p:sp>
        <p:nvSpPr>
          <p:cNvPr id="24580" name="Rectangle 7"/>
          <p:cNvSpPr>
            <a:spLocks noGrp="1" noChangeArrowheads="1"/>
          </p:cNvSpPr>
          <p:nvPr>
            <p:ph type="body" sz="half" idx="4294967295"/>
          </p:nvPr>
        </p:nvSpPr>
        <p:spPr>
          <a:xfrm>
            <a:off x="838200" y="2362200"/>
            <a:ext cx="7693025" cy="3962400"/>
          </a:xfrm>
        </p:spPr>
        <p:txBody>
          <a:bodyPr/>
          <a:lstStyle/>
          <a:p>
            <a:r>
              <a:rPr lang="en-US" dirty="0" smtClean="0"/>
              <a:t>Go To allows you to jump to a specific part of a document. </a:t>
            </a:r>
          </a:p>
          <a:p>
            <a:r>
              <a:rPr lang="en-US" dirty="0" smtClean="0"/>
              <a:t>On the Home tab, in the Editing group, click the arrow next to the Find button, and then click Go To on the menu. </a:t>
            </a:r>
          </a:p>
          <a:p>
            <a:r>
              <a:rPr lang="en-US" dirty="0" smtClean="0"/>
              <a:t>The Find and Replace dialog box opens with the Go To tab on top. </a:t>
            </a:r>
          </a:p>
          <a:p>
            <a:pPr lvl="0"/>
            <a:endParaRPr lang="en-US" dirty="0" smtClean="0"/>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20</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3"/>
          <p:cNvSpPr>
            <a:spLocks noGrp="1" noChangeArrowheads="1"/>
          </p:cNvSpPr>
          <p:nvPr>
            <p:ph type="sldNum" sz="quarter" idx="10"/>
          </p:nvPr>
        </p:nvSpPr>
        <p:spPr>
          <a:noFill/>
        </p:spPr>
        <p:txBody>
          <a:bodyPr/>
          <a:lstStyle/>
          <a:p>
            <a:fld id="{44951DFB-B010-4968-A34E-0373B228D918}" type="slidenum">
              <a:rPr lang="en-US" smtClean="0"/>
              <a:pPr/>
              <a:t>21</a:t>
            </a:fld>
            <a:endParaRPr lang="en-US" dirty="0" smtClean="0"/>
          </a:p>
        </p:txBody>
      </p:sp>
      <p:sp>
        <p:nvSpPr>
          <p:cNvPr id="2457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295426A8-5ECE-4760-AA32-165EEE98E985}" type="slidenum">
              <a:rPr lang="en-US" sz="2600" b="1">
                <a:solidFill>
                  <a:schemeClr val="bg1"/>
                </a:solidFill>
              </a:rPr>
              <a:pPr/>
              <a:t>21</a:t>
            </a:fld>
            <a:endParaRPr lang="en-US" sz="2600" b="1" dirty="0">
              <a:solidFill>
                <a:schemeClr val="bg1"/>
              </a:solidFill>
            </a:endParaRPr>
          </a:p>
        </p:txBody>
      </p:sp>
      <p:sp>
        <p:nvSpPr>
          <p:cNvPr id="24579" name="Title 1"/>
          <p:cNvSpPr>
            <a:spLocks noGrp="1"/>
          </p:cNvSpPr>
          <p:nvPr>
            <p:ph type="title"/>
          </p:nvPr>
        </p:nvSpPr>
        <p:spPr/>
        <p:txBody>
          <a:bodyPr/>
          <a:lstStyle/>
          <a:p>
            <a:pPr eaLnBrk="1" hangingPunct="1"/>
            <a:r>
              <a:rPr lang="en-US" dirty="0" smtClean="0"/>
              <a:t>Identifying the Number of Words in a Document or Selection</a:t>
            </a:r>
          </a:p>
        </p:txBody>
      </p:sp>
      <p:sp>
        <p:nvSpPr>
          <p:cNvPr id="24580" name="Rectangle 7"/>
          <p:cNvSpPr>
            <a:spLocks noGrp="1" noChangeArrowheads="1"/>
          </p:cNvSpPr>
          <p:nvPr>
            <p:ph type="body" sz="half" idx="4294967295"/>
          </p:nvPr>
        </p:nvSpPr>
        <p:spPr>
          <a:xfrm>
            <a:off x="838200" y="2362200"/>
            <a:ext cx="7693025" cy="3962400"/>
          </a:xfrm>
        </p:spPr>
        <p:txBody>
          <a:bodyPr/>
          <a:lstStyle/>
          <a:p>
            <a:r>
              <a:rPr lang="en-US" dirty="0" smtClean="0"/>
              <a:t>The number of words in a document appears in the status bar and is updated as you type.</a:t>
            </a:r>
          </a:p>
          <a:p>
            <a:r>
              <a:rPr lang="en-US" dirty="0" smtClean="0"/>
              <a:t> If you select text, the status bar displays the number of words in the selection. </a:t>
            </a:r>
          </a:p>
          <a:p>
            <a:r>
              <a:rPr lang="en-US" dirty="0" smtClean="0"/>
              <a:t>You can find the number of characters, paragraphs, and lines in a document by opening the Word Count dialog box. </a:t>
            </a:r>
          </a:p>
        </p:txBody>
      </p:sp>
      <p:sp>
        <p:nvSpPr>
          <p:cNvPr id="2458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7CC46551-2CCF-4FFC-A628-61EBB5FCDCA3}" type="slidenum">
              <a:rPr lang="en-US" sz="2600" b="1">
                <a:solidFill>
                  <a:schemeClr val="bg1"/>
                </a:solidFill>
              </a:rPr>
              <a:pPr/>
              <a:t>21</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22</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22</a:t>
            </a:fld>
            <a:endParaRPr lang="en-US" sz="2600" b="1" dirty="0">
              <a:solidFill>
                <a:schemeClr val="bg1"/>
              </a:solidFill>
            </a:endParaRPr>
          </a:p>
        </p:txBody>
      </p:sp>
      <p:sp>
        <p:nvSpPr>
          <p:cNvPr id="23555" name="Title 1"/>
          <p:cNvSpPr>
            <a:spLocks noGrp="1"/>
          </p:cNvSpPr>
          <p:nvPr>
            <p:ph type="title"/>
          </p:nvPr>
        </p:nvSpPr>
        <p:spPr>
          <a:xfrm>
            <a:off x="762000" y="762000"/>
            <a:ext cx="8382000" cy="1143000"/>
          </a:xfrm>
        </p:spPr>
        <p:txBody>
          <a:bodyPr/>
          <a:lstStyle/>
          <a:p>
            <a:pPr eaLnBrk="1" hangingPunct="1"/>
            <a:r>
              <a:rPr lang="en-US" dirty="0" smtClean="0"/>
              <a:t>Identifying the Number of Words in a Document or Selection (continued)</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22</a:t>
            </a:fld>
            <a:endParaRPr lang="en-US" sz="2600" b="1" dirty="0">
              <a:solidFill>
                <a:schemeClr val="bg1"/>
              </a:solidFill>
            </a:endParaRPr>
          </a:p>
        </p:txBody>
      </p:sp>
      <p:sp>
        <p:nvSpPr>
          <p:cNvPr id="9" name="Rectangle 7"/>
          <p:cNvSpPr txBox="1">
            <a:spLocks noChangeArrowheads="1"/>
          </p:cNvSpPr>
          <p:nvPr/>
        </p:nvSpPr>
        <p:spPr bwMode="auto">
          <a:xfrm>
            <a:off x="838200" y="2362200"/>
            <a:ext cx="7693025"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defRPr/>
            </a:pPr>
            <a:r>
              <a:rPr lang="en-US" sz="2000" dirty="0" smtClean="0"/>
              <a:t>Word count on the status bar and in the Word Count dialog box</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5122" name="Picture 2"/>
          <p:cNvPicPr>
            <a:picLocks noChangeAspect="1" noChangeArrowheads="1"/>
          </p:cNvPicPr>
          <p:nvPr/>
        </p:nvPicPr>
        <p:blipFill>
          <a:blip r:embed="rId2"/>
          <a:srcRect/>
          <a:stretch>
            <a:fillRect/>
          </a:stretch>
        </p:blipFill>
        <p:spPr bwMode="auto">
          <a:xfrm>
            <a:off x="1140256" y="2743200"/>
            <a:ext cx="7241744" cy="3556837"/>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3"/>
          <p:cNvSpPr>
            <a:spLocks noGrp="1" noChangeArrowheads="1"/>
          </p:cNvSpPr>
          <p:nvPr>
            <p:ph type="sldNum" sz="quarter" idx="10"/>
          </p:nvPr>
        </p:nvSpPr>
        <p:spPr>
          <a:noFill/>
        </p:spPr>
        <p:txBody>
          <a:bodyPr/>
          <a:lstStyle/>
          <a:p>
            <a:fld id="{46347838-409C-4CC9-B7EB-11B29370A80F}" type="slidenum">
              <a:rPr lang="en-US" smtClean="0"/>
              <a:pPr/>
              <a:t>23</a:t>
            </a:fld>
            <a:endParaRPr lang="en-US" dirty="0" smtClean="0"/>
          </a:p>
        </p:txBody>
      </p:sp>
      <p:sp>
        <p:nvSpPr>
          <p:cNvPr id="45058"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B6EBE8-77DC-44A2-9AA0-4BD6268A5E52}" type="slidenum">
              <a:rPr lang="en-US" sz="2600" b="1">
                <a:solidFill>
                  <a:schemeClr val="bg1"/>
                </a:solidFill>
              </a:rPr>
              <a:pPr/>
              <a:t>23</a:t>
            </a:fld>
            <a:endParaRPr lang="en-US" sz="2600" b="1" dirty="0">
              <a:solidFill>
                <a:schemeClr val="bg1"/>
              </a:solidFill>
            </a:endParaRPr>
          </a:p>
        </p:txBody>
      </p:sp>
      <p:sp>
        <p:nvSpPr>
          <p:cNvPr id="45059" name="Title 1"/>
          <p:cNvSpPr>
            <a:spLocks noGrp="1"/>
          </p:cNvSpPr>
          <p:nvPr>
            <p:ph type="title"/>
          </p:nvPr>
        </p:nvSpPr>
        <p:spPr/>
        <p:txBody>
          <a:bodyPr/>
          <a:lstStyle/>
          <a:p>
            <a:pPr eaLnBrk="1" hangingPunct="1"/>
            <a:r>
              <a:rPr lang="en-US" dirty="0" smtClean="0"/>
              <a:t>Summary</a:t>
            </a:r>
          </a:p>
        </p:txBody>
      </p:sp>
      <p:sp>
        <p:nvSpPr>
          <p:cNvPr id="45060" name="Content Placeholder 2"/>
          <p:cNvSpPr>
            <a:spLocks noGrp="1"/>
          </p:cNvSpPr>
          <p:nvPr>
            <p:ph idx="1"/>
          </p:nvPr>
        </p:nvSpPr>
        <p:spPr>
          <a:xfrm>
            <a:off x="838200" y="2362200"/>
            <a:ext cx="7848600" cy="4114799"/>
          </a:xfrm>
        </p:spPr>
        <p:txBody>
          <a:bodyPr/>
          <a:lstStyle/>
          <a:p>
            <a:pPr eaLnBrk="1" hangingPunct="1">
              <a:spcBef>
                <a:spcPts val="300"/>
              </a:spcBef>
              <a:buFont typeface="Wingdings" pitchFamily="2" charset="2"/>
              <a:buNone/>
            </a:pPr>
            <a:r>
              <a:rPr lang="en-US" sz="2200" dirty="0" smtClean="0"/>
              <a:t>In this lesson, you learned:</a:t>
            </a:r>
          </a:p>
          <a:p>
            <a:r>
              <a:rPr lang="en-US" sz="2200" dirty="0" smtClean="0"/>
              <a:t>You can select blocks of text to perform operations on the entire block of text at once, such as cutting, copying, and pasting.</a:t>
            </a:r>
          </a:p>
          <a:p>
            <a:r>
              <a:rPr lang="en-US" sz="2200" dirty="0" smtClean="0"/>
              <a:t>The Show/Hide ¶ command allows you to view hidden formatting marks. The Show/Hide ¶ button is a toggle command, which means you can turn the feature on or off.</a:t>
            </a:r>
          </a:p>
          <a:p>
            <a:r>
              <a:rPr lang="en-US" sz="2200" dirty="0" smtClean="0"/>
              <a:t>You can change the space before and after a paragraph by using the Line and Paragraph Spacing button in the Paragraph group on the Home tab.</a:t>
            </a:r>
          </a:p>
        </p:txBody>
      </p:sp>
      <p:sp>
        <p:nvSpPr>
          <p:cNvPr id="45061"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0161F166-B890-4A99-AAC8-00D1071B0725}" type="slidenum">
              <a:rPr lang="en-US" sz="2600" b="1">
                <a:solidFill>
                  <a:schemeClr val="bg1"/>
                </a:solidFill>
              </a:rPr>
              <a:pPr/>
              <a:t>23</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3"/>
          <p:cNvSpPr>
            <a:spLocks noGrp="1" noChangeArrowheads="1"/>
          </p:cNvSpPr>
          <p:nvPr>
            <p:ph type="sldNum" sz="quarter" idx="10"/>
          </p:nvPr>
        </p:nvSpPr>
        <p:spPr>
          <a:noFill/>
        </p:spPr>
        <p:txBody>
          <a:bodyPr/>
          <a:lstStyle/>
          <a:p>
            <a:fld id="{FDC3746C-8506-46DB-8D77-E54FE36FC55F}" type="slidenum">
              <a:rPr lang="en-US" smtClean="0"/>
              <a:pPr/>
              <a:t>24</a:t>
            </a:fld>
            <a:endParaRPr lang="en-US" dirty="0" smtClean="0"/>
          </a:p>
        </p:txBody>
      </p:sp>
      <p:sp>
        <p:nvSpPr>
          <p:cNvPr id="460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9E1D06E5-1A4D-4E7D-8945-DFF507080BC2}" type="slidenum">
              <a:rPr lang="en-US" sz="2600" b="1">
                <a:solidFill>
                  <a:schemeClr val="bg1"/>
                </a:solidFill>
              </a:rPr>
              <a:pPr/>
              <a:t>24</a:t>
            </a:fld>
            <a:endParaRPr lang="en-US" sz="2600" b="1" dirty="0">
              <a:solidFill>
                <a:schemeClr val="bg1"/>
              </a:solidFill>
            </a:endParaRPr>
          </a:p>
        </p:txBody>
      </p:sp>
      <p:sp>
        <p:nvSpPr>
          <p:cNvPr id="46083" name="Title 1"/>
          <p:cNvSpPr>
            <a:spLocks noGrp="1"/>
          </p:cNvSpPr>
          <p:nvPr>
            <p:ph type="title"/>
          </p:nvPr>
        </p:nvSpPr>
        <p:spPr/>
        <p:txBody>
          <a:bodyPr/>
          <a:lstStyle/>
          <a:p>
            <a:pPr eaLnBrk="1" hangingPunct="1"/>
            <a:r>
              <a:rPr lang="en-US" dirty="0" smtClean="0"/>
              <a:t>Summary (continued)</a:t>
            </a:r>
          </a:p>
        </p:txBody>
      </p:sp>
      <p:sp>
        <p:nvSpPr>
          <p:cNvPr id="46084" name="Content Placeholder 2"/>
          <p:cNvSpPr>
            <a:spLocks noGrp="1"/>
          </p:cNvSpPr>
          <p:nvPr>
            <p:ph idx="1"/>
          </p:nvPr>
        </p:nvSpPr>
        <p:spPr>
          <a:xfrm>
            <a:off x="838200" y="2362200"/>
            <a:ext cx="7696200" cy="3724275"/>
          </a:xfrm>
        </p:spPr>
        <p:txBody>
          <a:bodyPr/>
          <a:lstStyle/>
          <a:p>
            <a:r>
              <a:rPr lang="en-US" sz="2400" dirty="0" smtClean="0"/>
              <a:t>You can undo recent actions by using the Undo </a:t>
            </a:r>
            <a:r>
              <a:rPr lang="en-US" sz="2400" dirty="0" smtClean="0"/>
              <a:t>command. When </a:t>
            </a:r>
            <a:r>
              <a:rPr lang="en-US" sz="2400" dirty="0" smtClean="0"/>
              <a:t>you click the arrow next to the Undo button, a list of your recent actions appears. You can redo an action using the Redo button and repeat an action using the Repeat button.</a:t>
            </a:r>
          </a:p>
          <a:p>
            <a:r>
              <a:rPr lang="en-US" sz="2400" dirty="0" smtClean="0"/>
              <a:t>You can drag selected text to a new location in the document. You can press and hold the Ctrl key to copy the selected text rather than move it when you drag.</a:t>
            </a:r>
          </a:p>
        </p:txBody>
      </p:sp>
      <p:sp>
        <p:nvSpPr>
          <p:cNvPr id="46085"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B21E974-40B4-49EB-8863-AC9E50041896}" type="slidenum">
              <a:rPr lang="en-US" sz="2600" b="1">
                <a:solidFill>
                  <a:schemeClr val="bg1"/>
                </a:solidFill>
              </a:rPr>
              <a:pPr/>
              <a:t>24</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3"/>
          <p:cNvSpPr>
            <a:spLocks noGrp="1" noChangeArrowheads="1"/>
          </p:cNvSpPr>
          <p:nvPr>
            <p:ph type="sldNum" sz="quarter" idx="10"/>
          </p:nvPr>
        </p:nvSpPr>
        <p:spPr>
          <a:noFill/>
        </p:spPr>
        <p:txBody>
          <a:bodyPr/>
          <a:lstStyle/>
          <a:p>
            <a:fld id="{B569F874-E4FC-49EE-A351-20C9C9413B32}" type="slidenum">
              <a:rPr lang="en-US" smtClean="0"/>
              <a:pPr/>
              <a:t>25</a:t>
            </a:fld>
            <a:endParaRPr lang="en-US" dirty="0" smtClean="0"/>
          </a:p>
        </p:txBody>
      </p:sp>
      <p:sp>
        <p:nvSpPr>
          <p:cNvPr id="471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F2D528CA-5943-4844-85C9-C1057CEDD581}" type="slidenum">
              <a:rPr lang="en-US" sz="2600" b="1">
                <a:solidFill>
                  <a:schemeClr val="bg1"/>
                </a:solidFill>
              </a:rPr>
              <a:pPr/>
              <a:t>25</a:t>
            </a:fld>
            <a:endParaRPr lang="en-US" sz="2600" b="1" dirty="0">
              <a:solidFill>
                <a:schemeClr val="bg1"/>
              </a:solidFill>
            </a:endParaRPr>
          </a:p>
        </p:txBody>
      </p:sp>
      <p:sp>
        <p:nvSpPr>
          <p:cNvPr id="47107" name="Title 1"/>
          <p:cNvSpPr>
            <a:spLocks noGrp="1"/>
          </p:cNvSpPr>
          <p:nvPr>
            <p:ph type="title"/>
          </p:nvPr>
        </p:nvSpPr>
        <p:spPr/>
        <p:txBody>
          <a:bodyPr/>
          <a:lstStyle/>
          <a:p>
            <a:pPr eaLnBrk="1" hangingPunct="1"/>
            <a:r>
              <a:rPr lang="en-US" dirty="0" smtClean="0"/>
              <a:t>Summary (continued)</a:t>
            </a:r>
          </a:p>
        </p:txBody>
      </p:sp>
      <p:sp>
        <p:nvSpPr>
          <p:cNvPr id="47108" name="Content Placeholder 2"/>
          <p:cNvSpPr>
            <a:spLocks noGrp="1"/>
          </p:cNvSpPr>
          <p:nvPr>
            <p:ph idx="1"/>
          </p:nvPr>
        </p:nvSpPr>
        <p:spPr>
          <a:xfrm>
            <a:off x="838200" y="2362200"/>
            <a:ext cx="7693025" cy="3724275"/>
          </a:xfrm>
        </p:spPr>
        <p:txBody>
          <a:bodyPr/>
          <a:lstStyle/>
          <a:p>
            <a:r>
              <a:rPr lang="en-US" sz="2200" dirty="0" smtClean="0"/>
              <a:t>You can send text to the Clipboard by using either the Cut or Copy command. You can paste text stored on the Clipboard by using the Paste command. If you want to collect more than one item at a time to paste, you can use the Office Clipboard.</a:t>
            </a:r>
          </a:p>
          <a:p>
            <a:r>
              <a:rPr lang="en-US" sz="2200" dirty="0" smtClean="0"/>
              <a:t>The Find command opens the Navigation Pane with the “Browse the results from your current search” tab selected. You type a word or phrase in the Search Document box to highlight every instance of the word in the document and display a list of snippets containing the word in the Navigation Pane.</a:t>
            </a:r>
          </a:p>
        </p:txBody>
      </p:sp>
      <p:sp>
        <p:nvSpPr>
          <p:cNvPr id="47109"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C6A232F6-EBC3-41E4-AA4E-77D830A30A31}" type="slidenum">
              <a:rPr lang="en-US" sz="2600" b="1">
                <a:solidFill>
                  <a:schemeClr val="bg1"/>
                </a:solidFill>
              </a:rPr>
              <a:pPr/>
              <a:t>25</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(continued)</a:t>
            </a:r>
            <a:endParaRPr lang="en-US" dirty="0"/>
          </a:p>
        </p:txBody>
      </p:sp>
      <p:sp>
        <p:nvSpPr>
          <p:cNvPr id="3" name="Content Placeholder 2"/>
          <p:cNvSpPr>
            <a:spLocks noGrp="1"/>
          </p:cNvSpPr>
          <p:nvPr>
            <p:ph idx="1"/>
          </p:nvPr>
        </p:nvSpPr>
        <p:spPr/>
        <p:txBody>
          <a:bodyPr/>
          <a:lstStyle/>
          <a:p>
            <a:r>
              <a:rPr lang="en-US" sz="2400" dirty="0" smtClean="0"/>
              <a:t>The Replace command opens the Replace tab in the Find and Replace dialog box, finds the next occurrence of the word or phrase for which you are searching and replaces it with the word or phrase you type in the Replace with box.</a:t>
            </a:r>
          </a:p>
          <a:p>
            <a:r>
              <a:rPr lang="en-US" sz="2400" dirty="0" smtClean="0"/>
              <a:t>The Go To command moves the insertion point to a part of the document that you specify.</a:t>
            </a:r>
            <a:endParaRPr lang="en-US"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26</a:t>
            </a:fld>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(continued)</a:t>
            </a:r>
            <a:endParaRPr lang="en-US" dirty="0"/>
          </a:p>
        </p:txBody>
      </p:sp>
      <p:sp>
        <p:nvSpPr>
          <p:cNvPr id="3" name="Content Placeholder 2"/>
          <p:cNvSpPr>
            <a:spLocks noGrp="1"/>
          </p:cNvSpPr>
          <p:nvPr>
            <p:ph idx="1"/>
          </p:nvPr>
        </p:nvSpPr>
        <p:spPr/>
        <p:txBody>
          <a:bodyPr/>
          <a:lstStyle/>
          <a:p>
            <a:r>
              <a:rPr lang="en-US" sz="2400" dirty="0" smtClean="0"/>
              <a:t>You can see the number of words in a document or a selection by checking the status bar. You can see the number of characters, paragraphs, and lines in a document or selection by opening the Word Count dialog box.</a:t>
            </a:r>
            <a:endParaRPr lang="en-US" sz="2200" dirty="0"/>
          </a:p>
        </p:txBody>
      </p:sp>
      <p:sp>
        <p:nvSpPr>
          <p:cNvPr id="4" name="Slide Number Placeholder 3"/>
          <p:cNvSpPr>
            <a:spLocks noGrp="1"/>
          </p:cNvSpPr>
          <p:nvPr>
            <p:ph type="sldNum" sz="quarter" idx="10"/>
          </p:nvPr>
        </p:nvSpPr>
        <p:spPr/>
        <p:txBody>
          <a:bodyPr/>
          <a:lstStyle/>
          <a:p>
            <a:pPr>
              <a:defRPr/>
            </a:pPr>
            <a:fld id="{169357B5-0756-4F1C-8CE0-A38FD7FF2699}" type="slidenum">
              <a:rPr lang="en-US" smtClean="0"/>
              <a:pPr>
                <a:defRPr/>
              </a:pPr>
              <a:t>27</a:t>
            </a:fld>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3"/>
          <p:cNvSpPr>
            <a:spLocks noGrp="1" noChangeArrowheads="1"/>
          </p:cNvSpPr>
          <p:nvPr>
            <p:ph type="sldNum" sz="quarter" idx="10"/>
          </p:nvPr>
        </p:nvSpPr>
        <p:spPr>
          <a:noFill/>
        </p:spPr>
        <p:txBody>
          <a:bodyPr/>
          <a:lstStyle/>
          <a:p>
            <a:fld id="{3769EB59-9793-4B47-8BE4-4A8B6681B855}" type="slidenum">
              <a:rPr lang="en-US" smtClean="0"/>
              <a:pPr/>
              <a:t>3</a:t>
            </a:fld>
            <a:endParaRPr lang="en-US" dirty="0" smtClean="0"/>
          </a:p>
        </p:txBody>
      </p:sp>
      <p:sp>
        <p:nvSpPr>
          <p:cNvPr id="1843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091B3FC7-AE07-49A7-8866-40A3DCAD554D}" type="slidenum">
              <a:rPr lang="en-US" sz="2600" b="1">
                <a:solidFill>
                  <a:schemeClr val="bg1"/>
                </a:solidFill>
              </a:rPr>
              <a:pPr/>
              <a:t>3</a:t>
            </a:fld>
            <a:endParaRPr lang="en-US" sz="2600" b="1" dirty="0">
              <a:solidFill>
                <a:schemeClr val="bg1"/>
              </a:solidFill>
            </a:endParaRPr>
          </a:p>
        </p:txBody>
      </p:sp>
      <p:sp>
        <p:nvSpPr>
          <p:cNvPr id="18435"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DED19086-1667-4B58-8A85-0400463DC0CE}" type="slidenum">
              <a:rPr lang="en-US" sz="2600" b="1">
                <a:solidFill>
                  <a:schemeClr val="bg1"/>
                </a:solidFill>
              </a:rPr>
              <a:pPr/>
              <a:t>3</a:t>
            </a:fld>
            <a:endParaRPr lang="en-US" sz="2600" b="1" dirty="0">
              <a:solidFill>
                <a:schemeClr val="bg1"/>
              </a:solidFill>
            </a:endParaRPr>
          </a:p>
        </p:txBody>
      </p:sp>
      <p:sp>
        <p:nvSpPr>
          <p:cNvPr id="18436" name="AutoShape 2"/>
          <p:cNvSpPr>
            <a:spLocks noGrp="1" noChangeArrowheads="1"/>
          </p:cNvSpPr>
          <p:nvPr>
            <p:ph type="title"/>
          </p:nvPr>
        </p:nvSpPr>
        <p:spPr/>
        <p:txBody>
          <a:bodyPr/>
          <a:lstStyle/>
          <a:p>
            <a:pPr eaLnBrk="1" hangingPunct="1"/>
            <a:r>
              <a:rPr lang="en-US" dirty="0" smtClean="0"/>
              <a:t>Objectives (continued)</a:t>
            </a:r>
          </a:p>
        </p:txBody>
      </p:sp>
      <p:sp>
        <p:nvSpPr>
          <p:cNvPr id="18437" name="Rectangle 3"/>
          <p:cNvSpPr>
            <a:spLocks noGrp="1" noChangeArrowheads="1"/>
          </p:cNvSpPr>
          <p:nvPr>
            <p:ph type="body" idx="1"/>
          </p:nvPr>
        </p:nvSpPr>
        <p:spPr/>
        <p:txBody>
          <a:bodyPr/>
          <a:lstStyle/>
          <a:p>
            <a:r>
              <a:rPr lang="en-US" dirty="0" smtClean="0"/>
              <a:t>Use the Office Clipboard. </a:t>
            </a:r>
          </a:p>
          <a:p>
            <a:r>
              <a:rPr lang="en-US" dirty="0" smtClean="0"/>
              <a:t>Find and replace text, and use the Go To command. </a:t>
            </a:r>
          </a:p>
          <a:p>
            <a:r>
              <a:rPr lang="en-US" dirty="0" smtClean="0"/>
              <a:t>Identify the number of words in a document or a selection.</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3"/>
          <p:cNvSpPr>
            <a:spLocks noGrp="1" noChangeArrowheads="1"/>
          </p:cNvSpPr>
          <p:nvPr>
            <p:ph type="sldNum" sz="quarter" idx="10"/>
          </p:nvPr>
        </p:nvSpPr>
        <p:spPr>
          <a:noFill/>
        </p:spPr>
        <p:txBody>
          <a:bodyPr/>
          <a:lstStyle/>
          <a:p>
            <a:fld id="{85A9ED91-E44E-43B6-83E5-9CBE21A193A1}" type="slidenum">
              <a:rPr lang="en-US" smtClean="0"/>
              <a:pPr/>
              <a:t>4</a:t>
            </a:fld>
            <a:endParaRPr lang="en-US" dirty="0" smtClean="0"/>
          </a:p>
        </p:txBody>
      </p:sp>
      <p:sp>
        <p:nvSpPr>
          <p:cNvPr id="2048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45E4295C-6A7A-4F8A-900C-5083E3DEE8A0}" type="slidenum">
              <a:rPr lang="en-US" sz="2600" b="1">
                <a:solidFill>
                  <a:schemeClr val="bg1"/>
                </a:solidFill>
              </a:rPr>
              <a:pPr/>
              <a:t>4</a:t>
            </a:fld>
            <a:endParaRPr lang="en-US" sz="2600" b="1" dirty="0">
              <a:solidFill>
                <a:schemeClr val="bg1"/>
              </a:solidFill>
            </a:endParaRPr>
          </a:p>
        </p:txBody>
      </p:sp>
      <p:sp>
        <p:nvSpPr>
          <p:cNvPr id="20483" name="Slide Number Placeholder 6"/>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210148C-BE59-462F-9197-79A8B0853633}" type="slidenum">
              <a:rPr lang="en-US" sz="2600" b="1">
                <a:solidFill>
                  <a:schemeClr val="bg1"/>
                </a:solidFill>
              </a:rPr>
              <a:pPr/>
              <a:t>4</a:t>
            </a:fld>
            <a:endParaRPr lang="en-US" sz="2600" b="1" dirty="0">
              <a:solidFill>
                <a:schemeClr val="bg1"/>
              </a:solidFill>
            </a:endParaRPr>
          </a:p>
        </p:txBody>
      </p:sp>
      <p:sp>
        <p:nvSpPr>
          <p:cNvPr id="20484" name="AutoShape 2"/>
          <p:cNvSpPr>
            <a:spLocks noGrp="1" noChangeArrowheads="1"/>
          </p:cNvSpPr>
          <p:nvPr>
            <p:ph type="title"/>
          </p:nvPr>
        </p:nvSpPr>
        <p:spPr/>
        <p:txBody>
          <a:bodyPr/>
          <a:lstStyle/>
          <a:p>
            <a:pPr eaLnBrk="1" hangingPunct="1"/>
            <a:r>
              <a:rPr lang="en-US" dirty="0" smtClean="0"/>
              <a:t>Vocabulary</a:t>
            </a:r>
          </a:p>
        </p:txBody>
      </p:sp>
      <p:sp>
        <p:nvSpPr>
          <p:cNvPr id="20485" name="Rectangle 3"/>
          <p:cNvSpPr>
            <a:spLocks noGrp="1" noChangeArrowheads="1"/>
          </p:cNvSpPr>
          <p:nvPr>
            <p:ph type="body" sz="half" idx="1"/>
          </p:nvPr>
        </p:nvSpPr>
        <p:spPr>
          <a:xfrm>
            <a:off x="838200" y="2362200"/>
            <a:ext cx="3810000" cy="3886200"/>
          </a:xfrm>
        </p:spPr>
        <p:txBody>
          <a:bodyPr/>
          <a:lstStyle/>
          <a:p>
            <a:r>
              <a:rPr lang="en-US" dirty="0" smtClean="0"/>
              <a:t>Clipboard</a:t>
            </a:r>
          </a:p>
          <a:p>
            <a:r>
              <a:rPr lang="en-US" dirty="0" smtClean="0"/>
              <a:t>copy</a:t>
            </a:r>
          </a:p>
          <a:p>
            <a:r>
              <a:rPr lang="en-US" dirty="0" smtClean="0"/>
              <a:t>cut</a:t>
            </a:r>
          </a:p>
          <a:p>
            <a:r>
              <a:rPr lang="en-US" dirty="0" smtClean="0"/>
              <a:t>drag</a:t>
            </a:r>
          </a:p>
          <a:p>
            <a:r>
              <a:rPr lang="en-US" dirty="0" smtClean="0"/>
              <a:t>drag-and-drop</a:t>
            </a:r>
          </a:p>
        </p:txBody>
      </p:sp>
      <p:sp>
        <p:nvSpPr>
          <p:cNvPr id="20486" name="Rectangle 4"/>
          <p:cNvSpPr>
            <a:spLocks noGrp="1" noChangeArrowheads="1"/>
          </p:cNvSpPr>
          <p:nvPr>
            <p:ph type="body" sz="half" idx="2"/>
          </p:nvPr>
        </p:nvSpPr>
        <p:spPr>
          <a:xfrm>
            <a:off x="4800599" y="2362200"/>
            <a:ext cx="3730625" cy="3962400"/>
          </a:xfrm>
        </p:spPr>
        <p:txBody>
          <a:bodyPr/>
          <a:lstStyle/>
          <a:p>
            <a:r>
              <a:rPr lang="en-US" dirty="0" smtClean="0"/>
              <a:t>format</a:t>
            </a:r>
          </a:p>
          <a:p>
            <a:r>
              <a:rPr lang="en-US" dirty="0" smtClean="0"/>
              <a:t>Office Clipboard</a:t>
            </a:r>
          </a:p>
          <a:p>
            <a:r>
              <a:rPr lang="en-US" dirty="0" smtClean="0"/>
              <a:t>paste</a:t>
            </a:r>
          </a:p>
          <a:p>
            <a:r>
              <a:rPr lang="en-US" dirty="0" smtClean="0"/>
              <a:t>select</a:t>
            </a:r>
          </a:p>
          <a:p>
            <a:r>
              <a:rPr lang="en-US" dirty="0" smtClean="0"/>
              <a:t>toggle</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5</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5</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5</a:t>
            </a:fld>
            <a:endParaRPr lang="en-US" sz="2600" b="1" dirty="0">
              <a:solidFill>
                <a:schemeClr val="bg1"/>
              </a:solidFill>
            </a:endParaRPr>
          </a:p>
        </p:txBody>
      </p:sp>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Editing Text</a:t>
            </a:r>
          </a:p>
        </p:txBody>
      </p:sp>
      <p:sp>
        <p:nvSpPr>
          <p:cNvPr id="21509" name="Rectangle 3"/>
          <p:cNvSpPr>
            <a:spLocks noGrp="1" noChangeArrowheads="1"/>
          </p:cNvSpPr>
          <p:nvPr>
            <p:ph type="body" idx="1"/>
          </p:nvPr>
        </p:nvSpPr>
        <p:spPr>
          <a:xfrm>
            <a:off x="838200" y="2362200"/>
            <a:ext cx="7693025" cy="3962400"/>
          </a:xfrm>
        </p:spPr>
        <p:txBody>
          <a:bodyPr/>
          <a:lstStyle/>
          <a:p>
            <a:pPr lvl="0"/>
            <a:r>
              <a:rPr lang="en-US" dirty="0" smtClean="0"/>
              <a:t>In this lesson, you will learn how to show and hide formatting marks, select text, and remove extra space after paragraphs.</a:t>
            </a:r>
          </a:p>
          <a:p>
            <a:pPr lvl="0"/>
            <a:r>
              <a:rPr lang="en-US" dirty="0" smtClean="0"/>
              <a:t>You will also undo and redo actions, move and copy text, and locate and replace text. </a:t>
            </a:r>
          </a:p>
          <a:p>
            <a:pPr lvl="0"/>
            <a:r>
              <a:rPr lang="en-US" dirty="0" smtClean="0"/>
              <a:t>Finally, you will learn how to jump to a location in a document, and count the words in a document or a selection of text.</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3"/>
          <p:cNvSpPr>
            <a:spLocks noGrp="1" noChangeArrowheads="1"/>
          </p:cNvSpPr>
          <p:nvPr>
            <p:ph type="sldNum" sz="quarter" idx="10"/>
          </p:nvPr>
        </p:nvSpPr>
        <p:spPr>
          <a:noFill/>
        </p:spPr>
        <p:txBody>
          <a:bodyPr/>
          <a:lstStyle/>
          <a:p>
            <a:fld id="{A698578E-FDB1-4372-AD30-2E5C40FDD34F}" type="slidenum">
              <a:rPr lang="en-US" smtClean="0"/>
              <a:pPr/>
              <a:t>6</a:t>
            </a:fld>
            <a:endParaRPr lang="en-US" dirty="0" smtClean="0"/>
          </a:p>
        </p:txBody>
      </p:sp>
      <p:sp>
        <p:nvSpPr>
          <p:cNvPr id="21506"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5737C02A-06E1-45C7-BAA2-11B624447972}" type="slidenum">
              <a:rPr lang="en-US" sz="2600" b="1">
                <a:solidFill>
                  <a:schemeClr val="bg1"/>
                </a:solidFill>
              </a:rPr>
              <a:pPr/>
              <a:t>6</a:t>
            </a:fld>
            <a:endParaRPr lang="en-US" sz="2600" b="1" dirty="0">
              <a:solidFill>
                <a:schemeClr val="bg1"/>
              </a:solidFill>
            </a:endParaRPr>
          </a:p>
        </p:txBody>
      </p:sp>
      <p:sp>
        <p:nvSpPr>
          <p:cNvPr id="21507" name="Slide Number Placeholder 5"/>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E8C6EF71-21AF-470D-9168-B659540BE69C}" type="slidenum">
              <a:rPr lang="en-US" sz="2600" b="1">
                <a:solidFill>
                  <a:schemeClr val="bg1"/>
                </a:solidFill>
              </a:rPr>
              <a:pPr/>
              <a:t>6</a:t>
            </a:fld>
            <a:endParaRPr lang="en-US" sz="2600" b="1" dirty="0">
              <a:solidFill>
                <a:schemeClr val="bg1"/>
              </a:solidFill>
            </a:endParaRPr>
          </a:p>
        </p:txBody>
      </p:sp>
      <p:sp>
        <p:nvSpPr>
          <p:cNvPr id="21508" name="AutoShape 2"/>
          <p:cNvSpPr>
            <a:spLocks noGrp="1" noChangeArrowheads="1"/>
          </p:cNvSpPr>
          <p:nvPr>
            <p:ph type="title"/>
          </p:nvPr>
        </p:nvSpPr>
        <p:spPr>
          <a:xfrm>
            <a:off x="762000" y="762000"/>
            <a:ext cx="8382000" cy="1143000"/>
          </a:xfrm>
        </p:spPr>
        <p:txBody>
          <a:bodyPr/>
          <a:lstStyle/>
          <a:p>
            <a:pPr eaLnBrk="1" hangingPunct="1"/>
            <a:r>
              <a:rPr lang="en-US" dirty="0" smtClean="0"/>
              <a:t>Showing Formatting Marks</a:t>
            </a:r>
          </a:p>
        </p:txBody>
      </p:sp>
      <p:sp>
        <p:nvSpPr>
          <p:cNvPr id="21509" name="Rectangle 3"/>
          <p:cNvSpPr>
            <a:spLocks noGrp="1" noChangeArrowheads="1"/>
          </p:cNvSpPr>
          <p:nvPr>
            <p:ph type="body" idx="1"/>
          </p:nvPr>
        </p:nvSpPr>
        <p:spPr>
          <a:xfrm>
            <a:off x="838200" y="2362200"/>
            <a:ext cx="7693025" cy="3962400"/>
          </a:xfrm>
        </p:spPr>
        <p:txBody>
          <a:bodyPr/>
          <a:lstStyle/>
          <a:p>
            <a:r>
              <a:rPr lang="en-US" dirty="0" smtClean="0"/>
              <a:t>Many times it is easier to edit text if you can view the formatting symbols.</a:t>
            </a:r>
          </a:p>
          <a:p>
            <a:r>
              <a:rPr lang="en-US" dirty="0" smtClean="0"/>
              <a:t>The Show/Hide ¶ command allows you to see these hidden formatting marks.  </a:t>
            </a:r>
          </a:p>
          <a:p>
            <a:r>
              <a:rPr lang="en-US" dirty="0" smtClean="0"/>
              <a:t>To view the formatting marks, click the Show/Hide ¶ button in the Paragraph group on the Home tab. The formatting marks do not appear when you print your document.</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7</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7</a:t>
            </a:fld>
            <a:endParaRPr lang="en-US" sz="2600" b="1" dirty="0">
              <a:solidFill>
                <a:schemeClr val="bg1"/>
              </a:solidFill>
            </a:endParaRPr>
          </a:p>
        </p:txBody>
      </p:sp>
      <p:sp>
        <p:nvSpPr>
          <p:cNvPr id="23555" name="Title 1"/>
          <p:cNvSpPr>
            <a:spLocks noGrp="1"/>
          </p:cNvSpPr>
          <p:nvPr>
            <p:ph type="title"/>
          </p:nvPr>
        </p:nvSpPr>
        <p:spPr>
          <a:xfrm>
            <a:off x="762000" y="762000"/>
            <a:ext cx="8382000" cy="1143000"/>
          </a:xfrm>
        </p:spPr>
        <p:txBody>
          <a:bodyPr/>
          <a:lstStyle/>
          <a:p>
            <a:pPr eaLnBrk="1" hangingPunct="1"/>
            <a:r>
              <a:rPr lang="en-US" dirty="0" smtClean="0"/>
              <a:t>Showing Formatting Marks (continued)</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7</a:t>
            </a:fld>
            <a:endParaRPr lang="en-US" sz="2600" b="1" dirty="0">
              <a:solidFill>
                <a:schemeClr val="bg1"/>
              </a:solidFill>
            </a:endParaRPr>
          </a:p>
        </p:txBody>
      </p:sp>
      <p:sp>
        <p:nvSpPr>
          <p:cNvPr id="9" name="Rectangle 7"/>
          <p:cNvSpPr txBox="1">
            <a:spLocks noChangeArrowheads="1"/>
          </p:cNvSpPr>
          <p:nvPr/>
        </p:nvSpPr>
        <p:spPr bwMode="auto">
          <a:xfrm>
            <a:off x="838200" y="2362200"/>
            <a:ext cx="7693025"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defRPr/>
            </a:pPr>
            <a:r>
              <a:rPr lang="en-US" sz="2000" dirty="0" smtClean="0"/>
              <a:t>Formatting marks displayed</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1026" name="Picture 2"/>
          <p:cNvPicPr>
            <a:picLocks noChangeAspect="1" noChangeArrowheads="1"/>
          </p:cNvPicPr>
          <p:nvPr/>
        </p:nvPicPr>
        <p:blipFill>
          <a:blip r:embed="rId2" cstate="print"/>
          <a:srcRect/>
          <a:stretch>
            <a:fillRect/>
          </a:stretch>
        </p:blipFill>
        <p:spPr bwMode="auto">
          <a:xfrm>
            <a:off x="1134794" y="2895600"/>
            <a:ext cx="7227277" cy="3429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3"/>
          <p:cNvSpPr>
            <a:spLocks noGrp="1" noChangeArrowheads="1"/>
          </p:cNvSpPr>
          <p:nvPr>
            <p:ph type="sldNum" sz="quarter" idx="10"/>
          </p:nvPr>
        </p:nvSpPr>
        <p:spPr>
          <a:noFill/>
        </p:spPr>
        <p:txBody>
          <a:bodyPr/>
          <a:lstStyle/>
          <a:p>
            <a:fld id="{528E6C53-A1D8-44F5-AC19-CCADA6C6CFA2}" type="slidenum">
              <a:rPr lang="en-US" smtClean="0"/>
              <a:pPr/>
              <a:t>8</a:t>
            </a:fld>
            <a:endParaRPr lang="en-US" dirty="0" smtClean="0"/>
          </a:p>
        </p:txBody>
      </p:sp>
      <p:sp>
        <p:nvSpPr>
          <p:cNvPr id="23554"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8C670429-15F8-4329-95CB-2760F1C104AF}" type="slidenum">
              <a:rPr lang="en-US" sz="2600" b="1">
                <a:solidFill>
                  <a:schemeClr val="bg1"/>
                </a:solidFill>
              </a:rPr>
              <a:pPr/>
              <a:t>8</a:t>
            </a:fld>
            <a:endParaRPr lang="en-US" sz="2600" b="1" dirty="0">
              <a:solidFill>
                <a:schemeClr val="bg1"/>
              </a:solidFill>
            </a:endParaRPr>
          </a:p>
        </p:txBody>
      </p:sp>
      <p:sp>
        <p:nvSpPr>
          <p:cNvPr id="23555" name="Title 1"/>
          <p:cNvSpPr>
            <a:spLocks noGrp="1"/>
          </p:cNvSpPr>
          <p:nvPr>
            <p:ph type="title"/>
          </p:nvPr>
        </p:nvSpPr>
        <p:spPr/>
        <p:txBody>
          <a:bodyPr/>
          <a:lstStyle/>
          <a:p>
            <a:pPr eaLnBrk="1" hangingPunct="1"/>
            <a:r>
              <a:rPr lang="en-US" dirty="0" smtClean="0"/>
              <a:t>Understanding Toggle Commands</a:t>
            </a:r>
          </a:p>
        </p:txBody>
      </p:sp>
      <p:sp>
        <p:nvSpPr>
          <p:cNvPr id="23556" name="Rectangle 7"/>
          <p:cNvSpPr>
            <a:spLocks noGrp="1" noChangeArrowheads="1"/>
          </p:cNvSpPr>
          <p:nvPr>
            <p:ph type="body" sz="half" idx="4294967295"/>
          </p:nvPr>
        </p:nvSpPr>
        <p:spPr>
          <a:xfrm>
            <a:off x="838200" y="2362200"/>
            <a:ext cx="7693025" cy="2743200"/>
          </a:xfrm>
        </p:spPr>
        <p:txBody>
          <a:bodyPr/>
          <a:lstStyle/>
          <a:p>
            <a:r>
              <a:rPr lang="en-US" dirty="0" smtClean="0"/>
              <a:t>Clicking the Show/Hide ¶ button once displays paragraph and formatting marks; clicking the button again hides them. Switching between two options in this manner is known as toggling, </a:t>
            </a:r>
          </a:p>
          <a:p>
            <a:r>
              <a:rPr lang="en-US" dirty="0" smtClean="0"/>
              <a:t>A command that you use by turning a feature on or off is sometimes known as a </a:t>
            </a:r>
            <a:r>
              <a:rPr lang="en-US" b="1" dirty="0" smtClean="0"/>
              <a:t>toggle</a:t>
            </a:r>
            <a:r>
              <a:rPr lang="en-US" dirty="0" smtClean="0"/>
              <a:t> command. </a:t>
            </a:r>
          </a:p>
        </p:txBody>
      </p:sp>
      <p:sp>
        <p:nvSpPr>
          <p:cNvPr id="23557"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3A344EB1-7539-4EC3-B65C-005E167CAC81}" type="slidenum">
              <a:rPr lang="en-US" sz="2600" b="1">
                <a:solidFill>
                  <a:schemeClr val="bg1"/>
                </a:solidFill>
              </a:rPr>
              <a:pPr/>
              <a:t>8</a:t>
            </a:fld>
            <a:endParaRPr lang="en-US" sz="2600" b="1" dirty="0">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3"/>
          <p:cNvSpPr>
            <a:spLocks noGrp="1" noChangeArrowheads="1"/>
          </p:cNvSpPr>
          <p:nvPr>
            <p:ph type="sldNum" sz="quarter" idx="10"/>
          </p:nvPr>
        </p:nvSpPr>
        <p:spPr>
          <a:noFill/>
        </p:spPr>
        <p:txBody>
          <a:bodyPr/>
          <a:lstStyle/>
          <a:p>
            <a:fld id="{4D059463-CAB4-412C-9C0A-E6BEBD24D357}" type="slidenum">
              <a:rPr lang="en-US" smtClean="0"/>
              <a:pPr/>
              <a:t>9</a:t>
            </a:fld>
            <a:endParaRPr lang="en-US" dirty="0" smtClean="0"/>
          </a:p>
        </p:txBody>
      </p:sp>
      <p:sp>
        <p:nvSpPr>
          <p:cNvPr id="25602" name="Rectangle 13"/>
          <p:cNvSpPr txBox="1">
            <a:spLocks noGrp="1" noChangeArrowheads="1"/>
          </p:cNvSpPr>
          <p:nvPr/>
        </p:nvSpPr>
        <p:spPr bwMode="auto">
          <a:xfrm>
            <a:off x="84138" y="6242050"/>
            <a:ext cx="587375" cy="488950"/>
          </a:xfrm>
          <a:prstGeom prst="rect">
            <a:avLst/>
          </a:prstGeom>
          <a:noFill/>
          <a:ln w="9525">
            <a:noFill/>
            <a:miter lim="800000"/>
            <a:headEnd/>
            <a:tailEnd/>
          </a:ln>
        </p:spPr>
        <p:txBody>
          <a:bodyPr anchor="b" anchorCtr="1"/>
          <a:lstStyle/>
          <a:p>
            <a:fld id="{EBAFB979-94DD-4BCB-8037-8094083FF979}" type="slidenum">
              <a:rPr lang="en-US" sz="2600" b="1">
                <a:solidFill>
                  <a:schemeClr val="bg1"/>
                </a:solidFill>
              </a:rPr>
              <a:pPr/>
              <a:t>9</a:t>
            </a:fld>
            <a:endParaRPr lang="en-US" sz="2600" b="1" dirty="0">
              <a:solidFill>
                <a:schemeClr val="bg1"/>
              </a:solidFill>
            </a:endParaRPr>
          </a:p>
        </p:txBody>
      </p:sp>
      <p:sp>
        <p:nvSpPr>
          <p:cNvPr id="25603" name="Title 1"/>
          <p:cNvSpPr>
            <a:spLocks noGrp="1"/>
          </p:cNvSpPr>
          <p:nvPr>
            <p:ph type="title"/>
          </p:nvPr>
        </p:nvSpPr>
        <p:spPr>
          <a:xfrm>
            <a:off x="762000" y="762000"/>
            <a:ext cx="8153400" cy="1143000"/>
          </a:xfrm>
        </p:spPr>
        <p:txBody>
          <a:bodyPr/>
          <a:lstStyle/>
          <a:p>
            <a:r>
              <a:rPr lang="en-US" dirty="0" smtClean="0"/>
              <a:t>Selecting Text</a:t>
            </a:r>
          </a:p>
        </p:txBody>
      </p:sp>
      <p:sp>
        <p:nvSpPr>
          <p:cNvPr id="25604" name="Slide Number Placeholder 3"/>
          <p:cNvSpPr txBox="1">
            <a:spLocks noGrp="1"/>
          </p:cNvSpPr>
          <p:nvPr/>
        </p:nvSpPr>
        <p:spPr bwMode="auto">
          <a:xfrm>
            <a:off x="84138" y="6242050"/>
            <a:ext cx="587375" cy="488950"/>
          </a:xfrm>
          <a:prstGeom prst="rect">
            <a:avLst/>
          </a:prstGeom>
          <a:noFill/>
          <a:ln w="9525">
            <a:noFill/>
            <a:miter lim="800000"/>
            <a:headEnd/>
            <a:tailEnd/>
          </a:ln>
        </p:spPr>
        <p:txBody>
          <a:bodyPr anchor="b" anchorCtr="1"/>
          <a:lstStyle/>
          <a:p>
            <a:fld id="{89DED729-070D-4F1B-95D7-32DB0854F7E1}" type="slidenum">
              <a:rPr lang="en-US" sz="2600" b="1">
                <a:solidFill>
                  <a:schemeClr val="bg1"/>
                </a:solidFill>
              </a:rPr>
              <a:pPr/>
              <a:t>9</a:t>
            </a:fld>
            <a:endParaRPr lang="en-US" sz="2600" b="1" dirty="0">
              <a:solidFill>
                <a:schemeClr val="bg1"/>
              </a:solidFill>
            </a:endParaRPr>
          </a:p>
        </p:txBody>
      </p:sp>
      <p:sp>
        <p:nvSpPr>
          <p:cNvPr id="10" name="Rectangle 7"/>
          <p:cNvSpPr txBox="1">
            <a:spLocks noChangeArrowheads="1"/>
          </p:cNvSpPr>
          <p:nvPr/>
        </p:nvSpPr>
        <p:spPr bwMode="auto">
          <a:xfrm>
            <a:off x="838200" y="2362200"/>
            <a:ext cx="7693025"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0" hangingPunct="0">
              <a:spcBef>
                <a:spcPct val="20000"/>
              </a:spcBef>
              <a:buClr>
                <a:schemeClr val="tx1"/>
              </a:buClr>
              <a:buSzPct val="75000"/>
              <a:buFont typeface="Wingdings" pitchFamily="2" charset="2"/>
              <a:buChar char="l"/>
            </a:pPr>
            <a:r>
              <a:rPr lang="en-US" sz="2800" dirty="0" smtClean="0"/>
              <a:t>To </a:t>
            </a:r>
            <a:r>
              <a:rPr lang="en-US" sz="2800" b="1" dirty="0" smtClean="0"/>
              <a:t>select</a:t>
            </a:r>
            <a:r>
              <a:rPr lang="en-US" sz="2800" dirty="0" smtClean="0"/>
              <a:t> text means to highlight a block of text.  </a:t>
            </a:r>
          </a:p>
          <a:p>
            <a:pPr marL="342900" lvl="0" indent="-342900" eaLnBrk="0" hangingPunct="0">
              <a:spcBef>
                <a:spcPct val="20000"/>
              </a:spcBef>
              <a:buClr>
                <a:schemeClr val="tx1"/>
              </a:buClr>
              <a:buSzPct val="75000"/>
              <a:buFont typeface="Wingdings" pitchFamily="2" charset="2"/>
              <a:buChar char="l"/>
            </a:pPr>
            <a:r>
              <a:rPr lang="en-US" sz="2800" dirty="0" smtClean="0"/>
              <a:t>You can select text using the mouse, using the keyboard, or using the keyboard in combination with the mouse.  </a:t>
            </a:r>
            <a:endParaRPr lang="en-US" sz="280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Pasewark Office 2010 Intro">
      <a:dk1>
        <a:srgbClr val="003366"/>
      </a:dk1>
      <a:lt1>
        <a:srgbClr val="FFFFFF"/>
      </a:lt1>
      <a:dk2>
        <a:srgbClr val="006060"/>
      </a:dk2>
      <a:lt2>
        <a:srgbClr val="666699"/>
      </a:lt2>
      <a:accent1>
        <a:srgbClr val="006060"/>
      </a:accent1>
      <a:accent2>
        <a:srgbClr val="339933"/>
      </a:accent2>
      <a:accent3>
        <a:srgbClr val="FFFFFF"/>
      </a:accent3>
      <a:accent4>
        <a:srgbClr val="009900"/>
      </a:accent4>
      <a:accent5>
        <a:srgbClr val="AACACA"/>
      </a:accent5>
      <a:accent6>
        <a:srgbClr val="009900"/>
      </a:accent6>
      <a:hlink>
        <a:srgbClr val="2B92FF"/>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6666"/>
        </a:dk2>
        <a:lt2>
          <a:srgbClr val="666699"/>
        </a:lt2>
        <a:accent1>
          <a:srgbClr val="009999"/>
        </a:accent1>
        <a:accent2>
          <a:srgbClr val="99CC99"/>
        </a:accent2>
        <a:accent3>
          <a:srgbClr val="FFFFFF"/>
        </a:accent3>
        <a:accent4>
          <a:srgbClr val="002A56"/>
        </a:accent4>
        <a:accent5>
          <a:srgbClr val="AACACA"/>
        </a:accent5>
        <a:accent6>
          <a:srgbClr val="8AB9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003366"/>
        </a:dk1>
        <a:lt1>
          <a:srgbClr val="FFFFFF"/>
        </a:lt1>
        <a:dk2>
          <a:srgbClr val="006666"/>
        </a:dk2>
        <a:lt2>
          <a:srgbClr val="666699"/>
        </a:lt2>
        <a:accent1>
          <a:srgbClr val="33CCCC"/>
        </a:accent1>
        <a:accent2>
          <a:srgbClr val="009999"/>
        </a:accent2>
        <a:accent3>
          <a:srgbClr val="FFFFFF"/>
        </a:accent3>
        <a:accent4>
          <a:srgbClr val="002A56"/>
        </a:accent4>
        <a:accent5>
          <a:srgbClr val="ADE2E2"/>
        </a:accent5>
        <a:accent6>
          <a:srgbClr val="008A8A"/>
        </a:accent6>
        <a:hlink>
          <a:srgbClr val="00CC66"/>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6464</TotalTime>
  <Words>1465</Words>
  <Application>Microsoft Office PowerPoint</Application>
  <PresentationFormat>On-screen Show (4:3)</PresentationFormat>
  <Paragraphs>176</Paragraphs>
  <Slides>27</Slides>
  <Notes>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Capsules</vt:lpstr>
      <vt:lpstr>Word Lesson 2 Basic Editing</vt:lpstr>
      <vt:lpstr>Objectives</vt:lpstr>
      <vt:lpstr>Objectives (continued)</vt:lpstr>
      <vt:lpstr>Vocabulary</vt:lpstr>
      <vt:lpstr>Editing Text</vt:lpstr>
      <vt:lpstr>Showing Formatting Marks</vt:lpstr>
      <vt:lpstr>Showing Formatting Marks (continued)</vt:lpstr>
      <vt:lpstr>Understanding Toggle Commands</vt:lpstr>
      <vt:lpstr>Selecting Text</vt:lpstr>
      <vt:lpstr>Selecting Text (continued)</vt:lpstr>
      <vt:lpstr>Creating Paragraphs Without Blank Space Between Them</vt:lpstr>
      <vt:lpstr>Using the Undo, Redo, and Repeat Commands</vt:lpstr>
      <vt:lpstr>Using Drag-and-Drop to Move and Copy Text</vt:lpstr>
      <vt:lpstr>Using the Clipboard to Move and Copy Text</vt:lpstr>
      <vt:lpstr>Using the Clipboard to Move and Copy Text (continued)</vt:lpstr>
      <vt:lpstr>Using the Office Clipboard</vt:lpstr>
      <vt:lpstr>Using the Office Clipboard (continued)</vt:lpstr>
      <vt:lpstr>Using the Find and Replace Commands</vt:lpstr>
      <vt:lpstr>Using the Find and Replace Commands (continued)</vt:lpstr>
      <vt:lpstr>Using the Go To Command</vt:lpstr>
      <vt:lpstr>Identifying the Number of Words in a Document or Selection</vt:lpstr>
      <vt:lpstr>Identifying the Number of Words in a Document or Selection (continued)</vt:lpstr>
      <vt:lpstr>Summary</vt:lpstr>
      <vt:lpstr>Summary (continued)</vt:lpstr>
      <vt:lpstr>Summary (continued)</vt:lpstr>
      <vt:lpstr>Summary (continued)</vt:lpstr>
      <vt:lpstr>Summary (continued)</vt:lpstr>
    </vt:vector>
  </TitlesOfParts>
  <Company>Course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Lesson 2 Basic Editing</dc:title>
  <dc:creator/>
  <cp:lastModifiedBy>Amanda Lyons</cp:lastModifiedBy>
  <cp:revision>194</cp:revision>
  <dcterms:created xsi:type="dcterms:W3CDTF">2001-06-11T01:47:29Z</dcterms:created>
  <dcterms:modified xsi:type="dcterms:W3CDTF">2010-07-14T17:43:21Z</dcterms:modified>
</cp:coreProperties>
</file>